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CE8EA"/>
    <a:srgbClr val="F8D0D4"/>
    <a:srgbClr val="FF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E351B-E067-4500-92B0-FFA0B5473E27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7A7CB-7A95-4073-A093-9EB8F847D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00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LEFT">
    <p:bg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" y="0"/>
            <a:ext cx="12192000" cy="58176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7" name="Bar"/>
          <p:cNvSpPr/>
          <p:nvPr/>
        </p:nvSpPr>
        <p:spPr bwMode="ltGray">
          <a:xfrm>
            <a:off x="1" y="5816600"/>
            <a:ext cx="12192000" cy="1044000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 bwMode="gray">
          <a:xfrm>
            <a:off x="1055343" y="0"/>
            <a:ext cx="10081312" cy="3744000"/>
          </a:xfrm>
        </p:spPr>
        <p:txBody>
          <a:bodyPr anchor="b"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defRPr sz="8800">
                <a:solidFill>
                  <a:srgbClr val="FFFFFF"/>
                </a:solidFill>
                <a:latin typeface="Bebas Neue" panose="020B0506020202020201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 bwMode="gray">
          <a:xfrm>
            <a:off x="1055343" y="3744000"/>
            <a:ext cx="10081312" cy="2070000"/>
          </a:xfrm>
        </p:spPr>
        <p:txBody>
          <a:bodyPr/>
          <a:lstStyle>
            <a:lvl1pPr marL="0" indent="0" algn="l">
              <a:buNone/>
              <a:defRPr sz="4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0149F4D-CB09-4146-B9E2-004C25A82E7B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05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37DD-C55E-4D80-9A4B-F2D074D54232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5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B6668BB-0C9A-43DD-A744-F1EAAA667D68}" type="datetime1">
              <a:rPr lang="en-US" smtClean="0"/>
              <a:t>12/8/2025</a:t>
            </a:fld>
            <a:endParaRPr lang="en-US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5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2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9E8CA53E-C12F-469E-8F9A-98910AD051A3}" type="datetime1">
              <a:rPr lang="en-US" smtClean="0"/>
              <a:t>12/8/2025</a:t>
            </a:fld>
            <a:endParaRPr lang="en-US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5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210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E05A0620-B1A1-4586-A61F-D65A031C2192}" type="datetime1">
              <a:rPr lang="en-US" smtClean="0"/>
              <a:t>12/8/2025</a:t>
            </a:fld>
            <a:endParaRPr lang="en-US"/>
          </a:p>
        </p:txBody>
      </p:sp>
      <p:sp>
        <p:nvSpPr>
          <p:cNvPr id="3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4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9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1EB6765D-BEF4-4053-ABFB-0551DB1D21DC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3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&amp; CONTENT">
    <p:bg bwMode="gray">
      <p:bgPr>
        <a:solidFill>
          <a:srgbClr val="002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5AF26470-D830-422D-9AAD-27B222893393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86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&amp; CONTENT">
    <p:bg bwMode="gray">
      <p:bgPr>
        <a:solidFill>
          <a:srgbClr val="1F74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D12F0688-6218-437C-9B05-12EC63FC4546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7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&amp; CONTENT">
    <p:bg bwMode="gray">
      <p:bgPr>
        <a:solidFill>
          <a:srgbClr val="144D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86D29F0D-21D9-4298-B9EE-1B70E1B43253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8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TITLE &amp; CONTENT">
    <p:bg bwMode="ltGray">
      <p:bgPr>
        <a:gradFill flip="none" rotWithShape="1">
          <a:gsLst>
            <a:gs pos="0">
              <a:srgbClr val="002164"/>
            </a:gs>
            <a:gs pos="100000">
              <a:srgbClr val="001132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315A399-BA6E-4810-93B0-F570B19675AC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3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 bwMode="gray">
          <a:xfrm>
            <a:off x="540070" y="1512000"/>
            <a:ext cx="11111046" cy="42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2"/>
          </p:nvPr>
        </p:nvSpPr>
        <p:spPr bwMode="gray">
          <a:xfrm>
            <a:off x="10210929" y="6084000"/>
            <a:ext cx="1440187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80C5B248-9AD9-44FD-BBC3-3DA5803D3554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3"/>
          </p:nvPr>
        </p:nvSpPr>
        <p:spPr bwMode="gray">
          <a:xfrm>
            <a:off x="3935312" y="6084000"/>
            <a:ext cx="4320562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4"/>
          </p:nvPr>
        </p:nvSpPr>
        <p:spPr bwMode="gray">
          <a:xfrm>
            <a:off x="540070" y="6084000"/>
            <a:ext cx="900117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6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768853D-119A-431E-88BB-299EECAC4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4ED39B2-7E7E-42E3-A62C-DA790E263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828" y="3892859"/>
            <a:ext cx="11102955" cy="2734323"/>
          </a:xfrm>
        </p:spPr>
        <p:txBody>
          <a:bodyPr>
            <a:noAutofit/>
          </a:bodyPr>
          <a:lstStyle/>
          <a:p>
            <a:pPr lvl="0" rt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fa-IR" sz="2000" dirty="0">
                <a:solidFill>
                  <a:srgbClr val="002060"/>
                </a:solidFill>
                <a:latin typeface="Times New Roman" panose="02020603050405020304" pitchFamily="18" charset="0"/>
                <a:cs typeface="2  Mitra_1 (MRT)" panose="00000700000000000000" pitchFamily="2" charset="-78"/>
              </a:rPr>
              <a:t>به نام خدا</a:t>
            </a:r>
            <a:br>
              <a:rPr lang="fa-IR" sz="2000" dirty="0">
                <a:solidFill>
                  <a:srgbClr val="002060"/>
                </a:solidFill>
                <a:latin typeface="Times New Roman" panose="02020603050405020304" pitchFamily="18" charset="0"/>
                <a:cs typeface="2  Mitra_1 (MRT)" panose="00000700000000000000" pitchFamily="2" charset="-78"/>
              </a:rPr>
            </a:br>
            <a:br>
              <a:rPr lang="fa-IR" sz="2000" dirty="0">
                <a:solidFill>
                  <a:srgbClr val="002060"/>
                </a:solidFill>
                <a:latin typeface="Times New Roman" panose="02020603050405020304" pitchFamily="18" charset="0"/>
                <a:cs typeface="2  Mitra_1 (MRT)" panose="00000700000000000000" pitchFamily="2" charset="-78"/>
              </a:rPr>
            </a:br>
            <a:r>
              <a:rPr lang="fa-IR" sz="2400" dirty="0">
                <a:solidFill>
                  <a:srgbClr val="002060"/>
                </a:solidFill>
                <a:latin typeface="Times New Roman" panose="02020603050405020304" pitchFamily="18" charset="0"/>
                <a:cs typeface="2  Mitra_1 (MRT)" panose="00000700000000000000" pitchFamily="2" charset="-78"/>
              </a:rPr>
              <a:t>عنوان مقاله:</a:t>
            </a:r>
            <a:b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2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عنوان مقاله شما</a:t>
            </a:r>
            <a:br>
              <a:rPr lang="fa-IR" sz="36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fa-IR" sz="36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4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ارائه دهنده: نام و نام خانوادگی شما</a:t>
            </a:r>
            <a:br>
              <a:rPr lang="fa-IR" sz="36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fa-IR" sz="36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1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نویسندگان به همراه نام سازمان/دانشگاه: </a:t>
            </a:r>
            <a:br>
              <a:rPr lang="fa-IR" sz="36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552E7C-37BE-4388-8252-6AF6D91548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920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77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761860" y="110680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fa-IR" altLang="en-US" sz="3600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987461" y="165538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altLang="en-US" sz="54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پرسش و پاسخ</a:t>
            </a:r>
          </a:p>
          <a:p>
            <a:endParaRPr lang="fa-IR" sz="54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r>
              <a:rPr lang="fa-IR" sz="28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باتشکر از حسن توجه شما</a:t>
            </a:r>
            <a:endParaRPr lang="en-US" sz="2800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ACC9084-CE71-4346-9E4B-483C94C5C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DADB23-2CEE-4C7A-946E-ED8A3593B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4862" y="5815262"/>
            <a:ext cx="900117" cy="360000"/>
          </a:xfrm>
        </p:spPr>
        <p:txBody>
          <a:bodyPr/>
          <a:lstStyle/>
          <a:p>
            <a:fld id="{2245C475-86CF-4617-9B07-0470AE9EA655}" type="slidenum">
              <a:rPr lang="en-US" sz="1800" b="1" smtClean="0">
                <a:solidFill>
                  <a:srgbClr val="002060"/>
                </a:solidFill>
              </a:rPr>
              <a:t>10</a:t>
            </a:fld>
            <a:endParaRPr lang="en-US" sz="1800" b="1" dirty="0">
              <a:solidFill>
                <a:srgbClr val="00206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9B7FDE-8538-4FA2-B209-419FEE617408}"/>
              </a:ext>
            </a:extLst>
          </p:cNvPr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شانزدهمین کنفرانس بین المللی فناوری اطلاعات و دانش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IKT2025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1988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388998" y="47237"/>
            <a:ext cx="9344951" cy="9975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b="1" dirty="0">
                <a:solidFill>
                  <a:srgbClr val="0070C0"/>
                </a:solidFill>
                <a:cs typeface="B Koodak" pitchFamily="2" charset="-78"/>
              </a:rPr>
              <a:t>چگونگی آماده‌سازی</a:t>
            </a:r>
            <a:endParaRPr lang="en-US" sz="40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dirty="0">
                <a:cs typeface="B Koodak" pitchFamily="2" charset="-78"/>
              </a:rPr>
              <a:t>فايل با استفاده از نرم‌افزار </a:t>
            </a:r>
            <a:r>
              <a:rPr lang="en-US" altLang="en-US" dirty="0">
                <a:cs typeface="B Koodak" pitchFamily="2" charset="-78"/>
              </a:rPr>
              <a:t>PowerPoint</a:t>
            </a:r>
            <a:r>
              <a:rPr lang="fa-IR" altLang="en-US" dirty="0">
                <a:cs typeface="B Koodak" pitchFamily="2" charset="-78"/>
              </a:rPr>
              <a:t> تهيه شود.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dirty="0">
                <a:cs typeface="B Koodak" pitchFamily="2" charset="-78"/>
              </a:rPr>
              <a:t>اسلایدها </a:t>
            </a:r>
            <a:r>
              <a:rPr lang="fa-IR" altLang="en-US" b="1" dirty="0">
                <a:solidFill>
                  <a:srgbClr val="FF0000"/>
                </a:solidFill>
                <a:cs typeface="B Koodak" pitchFamily="2" charset="-78"/>
              </a:rPr>
              <a:t>حداقل 10 و حداکثر 20</a:t>
            </a:r>
            <a:r>
              <a:rPr lang="fa-IR" altLang="en-US" dirty="0">
                <a:cs typeface="B Koodak" pitchFamily="2" charset="-78"/>
              </a:rPr>
              <a:t> اسلاید باشد.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endParaRPr lang="en-US" altLang="en-US" dirty="0">
              <a:cs typeface="B Koodak" pitchFamily="2" charset="-78"/>
            </a:endParaRP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dirty="0">
                <a:cs typeface="B Koodak" pitchFamily="2" charset="-78"/>
              </a:rPr>
              <a:t>پژوهشگران محترم توجه داشته باشند که مدت ارائه هر مقاله، </a:t>
            </a:r>
            <a:r>
              <a:rPr lang="fa-IR" altLang="en-US" b="1" dirty="0">
                <a:solidFill>
                  <a:srgbClr val="FF0000"/>
                </a:solidFill>
                <a:cs typeface="B Koodak" pitchFamily="2" charset="-78"/>
              </a:rPr>
              <a:t>10 دقیقه </a:t>
            </a:r>
            <a:r>
              <a:rPr lang="fa-IR" altLang="en-US" dirty="0">
                <a:cs typeface="B Koodak" pitchFamily="2" charset="-78"/>
              </a:rPr>
              <a:t>است. خواهشمند است اسلایدها را به نحوی تهیه فرمایید که قابل ارائه در مدت 10 دقیقه باشد.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endParaRPr lang="fa-IR" altLang="en-US" dirty="0">
              <a:cs typeface="B Koodak" pitchFamily="2" charset="-78"/>
            </a:endParaRP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dirty="0">
                <a:cs typeface="B Koodak" pitchFamily="2" charset="-78"/>
              </a:rPr>
              <a:t>خواهشمند است صرفا بر روی نکات کلیدی تحقیق خود تمرکز کنید و از توضیح جزئیات اضافی که ممکن است زمان ارائه را بیشتر از حد مجاز کند، خودداری فرمایید.</a:t>
            </a:r>
            <a:endParaRPr lang="en-US" dirty="0">
              <a:cs typeface="B Koodak" pitchFamily="2" charset="-78"/>
            </a:endParaRP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endParaRPr lang="en-US" altLang="en-US" dirty="0">
              <a:cs typeface="B Koodak" pitchFamily="2" charset="-78"/>
            </a:endParaRP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dirty="0">
                <a:cs typeface="B Koodak" pitchFamily="2" charset="-78"/>
              </a:rPr>
              <a:t>لطفا </a:t>
            </a:r>
            <a:r>
              <a:rPr lang="fa-IR" altLang="en-US" dirty="0">
                <a:solidFill>
                  <a:srgbClr val="FF0000"/>
                </a:solidFill>
                <a:cs typeface="B Koodak" pitchFamily="2" charset="-78"/>
              </a:rPr>
              <a:t>اسم فایل </a:t>
            </a:r>
            <a:r>
              <a:rPr lang="fa-IR" altLang="en-US" dirty="0">
                <a:cs typeface="B Koodak" pitchFamily="2" charset="-78"/>
              </a:rPr>
              <a:t>را به صورت نام خانوادگی ارائه دهنده و چهار رقم آخر شماره مقاله قرار دهید. مثلا </a:t>
            </a:r>
            <a:r>
              <a:rPr lang="en-US" altLang="en-US" dirty="0">
                <a:solidFill>
                  <a:srgbClr val="FF0000"/>
                </a:solidFill>
                <a:cs typeface="B Koodak" pitchFamily="2" charset="-78"/>
              </a:rPr>
              <a:t>Mohammadi1104</a:t>
            </a:r>
            <a:endParaRPr lang="fa-IR" altLang="en-US" dirty="0">
              <a:solidFill>
                <a:srgbClr val="FF0000"/>
              </a:solidFill>
              <a:cs typeface="B Koodak" pitchFamily="2" charset="-78"/>
            </a:endParaRPr>
          </a:p>
          <a:p>
            <a:pPr algn="just" rtl="1"/>
            <a:endParaRPr lang="fa-IR" altLang="en-US" sz="2000" dirty="0">
              <a:cs typeface="B Koodak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شانزدهمین کنفرانس بین المللی فناوری اطلاعات و دانش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IKT2025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925E28A-48B3-4D9C-93CE-3F3A028CB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3BBEEC-D9FA-4661-8A80-A068EBDB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2718" y="5726796"/>
            <a:ext cx="900117" cy="360000"/>
          </a:xfrm>
        </p:spPr>
        <p:txBody>
          <a:bodyPr/>
          <a:lstStyle/>
          <a:p>
            <a:fld id="{2245C475-86CF-4617-9B07-0470AE9EA655}" type="slidenum">
              <a:rPr lang="en-US" sz="2400" b="1" smtClean="0">
                <a:solidFill>
                  <a:srgbClr val="002060"/>
                </a:solidFill>
              </a:rPr>
              <a:t>2</a:t>
            </a:fld>
            <a:endParaRPr lang="en-US" sz="2400" b="1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33759C-57E2-401D-8D08-9A4BD72486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9" y="47237"/>
            <a:ext cx="1547798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87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64" y="6242299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شانزدهمین کنفرانس بین المللی فناوری اطلاعات و دانش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IKT2025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362365" y="77122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b="1" dirty="0">
                <a:solidFill>
                  <a:srgbClr val="0070C0"/>
                </a:solidFill>
                <a:cs typeface="B Koodak" pitchFamily="2" charset="-78"/>
              </a:rPr>
              <a:t>طراحی اسلایدها</a:t>
            </a:r>
            <a:endParaRPr lang="en-US" sz="40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dirty="0">
                <a:cs typeface="B Koodak" pitchFamily="2" charset="-78"/>
              </a:rPr>
              <a:t>عنوان مقاله در اسلايد صفحه اول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dirty="0">
                <a:cs typeface="B Koodak" pitchFamily="2" charset="-78"/>
              </a:rPr>
              <a:t>متن خوانا باشد و اندازه فونت مناسب (</a:t>
            </a:r>
            <a:r>
              <a:rPr lang="fa-IR" dirty="0">
                <a:cs typeface="B Koodak" pitchFamily="2" charset="-78"/>
              </a:rPr>
              <a:t>فونت: </a:t>
            </a:r>
            <a:r>
              <a:rPr lang="en-US" dirty="0">
                <a:cs typeface="B Koodak" pitchFamily="2" charset="-78"/>
              </a:rPr>
              <a:t>B </a:t>
            </a:r>
            <a:r>
              <a:rPr lang="en-US" dirty="0" err="1">
                <a:cs typeface="B Koodak" pitchFamily="2" charset="-78"/>
              </a:rPr>
              <a:t>Koodak</a:t>
            </a:r>
            <a:r>
              <a:rPr lang="en-US" dirty="0">
                <a:cs typeface="B Koodak" pitchFamily="2" charset="-78"/>
              </a:rPr>
              <a:t> 20</a:t>
            </a:r>
            <a:r>
              <a:rPr lang="fa-IR" dirty="0">
                <a:cs typeface="B Koodak" pitchFamily="2" charset="-78"/>
              </a:rPr>
              <a:t>) رعایت شود.</a:t>
            </a:r>
            <a:endParaRPr lang="fa-IR" altLang="en-US" dirty="0">
              <a:cs typeface="B Koodak" pitchFamily="2" charset="-78"/>
            </a:endParaRP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dirty="0">
                <a:cs typeface="B Koodak" pitchFamily="2" charset="-78"/>
              </a:rPr>
              <a:t>شكل ها و نمودارها واضح و در ابعاد مناسب و واضح باشند.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dirty="0">
                <a:cs typeface="B Koodak" pitchFamily="2" charset="-78"/>
              </a:rPr>
              <a:t>برای جداول دارا بودن توضیحات بالای جدول الزامی است و فونت انتخابی خوانا باشد.</a:t>
            </a: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27BCCD6-56FF-44B6-8FF2-513529884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DAE48-B7D0-446C-AB28-446F8F414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6085" y="5671822"/>
            <a:ext cx="900117" cy="360000"/>
          </a:xfrm>
        </p:spPr>
        <p:txBody>
          <a:bodyPr/>
          <a:lstStyle/>
          <a:p>
            <a:fld id="{2245C475-86CF-4617-9B07-0470AE9EA655}" type="slidenum">
              <a:rPr lang="en-US" sz="2000" b="1" smtClean="0">
                <a:solidFill>
                  <a:srgbClr val="002060"/>
                </a:solidFill>
              </a:rPr>
              <a:t>3</a:t>
            </a:fld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5D28BCA-9EE4-4C4C-B0E7-7D130A1783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9" y="47237"/>
            <a:ext cx="1547798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5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300226" y="110680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b="1" dirty="0">
                <a:solidFill>
                  <a:srgbClr val="0070C0"/>
                </a:solidFill>
                <a:cs typeface="B Koodak" pitchFamily="2" charset="-78"/>
              </a:rPr>
              <a:t>نکات مهم</a:t>
            </a:r>
            <a:endParaRPr lang="en-US" sz="40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dirty="0">
                <a:cs typeface="B Koodak" pitchFamily="2" charset="-78"/>
              </a:rPr>
              <a:t>کل اسلاید ها از شروع تا پایان آن </a:t>
            </a:r>
            <a:r>
              <a:rPr lang="fa-IR" b="1" dirty="0">
                <a:solidFill>
                  <a:srgbClr val="FF0000"/>
                </a:solidFill>
                <a:cs typeface="B Koodak" pitchFamily="2" charset="-78"/>
              </a:rPr>
              <a:t>حداکثر 20 اسلاید </a:t>
            </a:r>
            <a:r>
              <a:rPr lang="fa-IR" dirty="0">
                <a:cs typeface="B Koodak" pitchFamily="2" charset="-78"/>
              </a:rPr>
              <a:t>باشد.</a:t>
            </a:r>
          </a:p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" y="6193349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شانزدهمین کنفرانس بین المللی فناوری اطلاعات و دانش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IKT2025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F0A56F1-FAD6-4AA7-B8A2-6C0F95377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A29539-E5A9-46F4-888F-1506E69CA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7208" y="5647347"/>
            <a:ext cx="900117" cy="360000"/>
          </a:xfrm>
        </p:spPr>
        <p:txBody>
          <a:bodyPr/>
          <a:lstStyle/>
          <a:p>
            <a:fld id="{2245C475-86CF-4617-9B07-0470AE9EA655}" type="slidenum">
              <a:rPr lang="en-US" sz="1800" b="1" smtClean="0">
                <a:solidFill>
                  <a:srgbClr val="002060"/>
                </a:solidFill>
              </a:rPr>
              <a:t>4</a:t>
            </a:fld>
            <a:endParaRPr lang="en-US" sz="1800" b="1" dirty="0">
              <a:solidFill>
                <a:srgbClr val="00206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E268AEC-7253-438A-B9DA-DF36A602AA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9" y="47237"/>
            <a:ext cx="1547798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268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495530" y="77122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altLang="en-US" sz="4000" b="1" dirty="0">
                <a:solidFill>
                  <a:srgbClr val="0070C0"/>
                </a:solidFill>
                <a:cs typeface="B Koodak" pitchFamily="2" charset="-78"/>
              </a:rPr>
              <a:t>نبایدها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b="1" dirty="0">
                <a:solidFill>
                  <a:srgbClr val="FF0000"/>
                </a:solidFill>
                <a:cs typeface="B Koodak" pitchFamily="2" charset="-78"/>
              </a:rPr>
              <a:t>هر گونه تبليغ يا آگهي به نفع شركتها و سازمانها به صورت متن يا عكس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b="1" dirty="0">
                <a:solidFill>
                  <a:srgbClr val="FF0000"/>
                </a:solidFill>
                <a:cs typeface="B Koodak" pitchFamily="2" charset="-78"/>
              </a:rPr>
              <a:t>تشكر و قدرداني از افراد، شركتها، و سازمانها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b="1" dirty="0">
                <a:solidFill>
                  <a:srgbClr val="FF0000"/>
                </a:solidFill>
                <a:cs typeface="B Koodak" pitchFamily="2" charset="-78"/>
              </a:rPr>
              <a:t>هر مطلب غير مرتبط با مقاله</a:t>
            </a:r>
          </a:p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شانزدهمین کنفرانس بین المللی فناوری اطلاعات و دانش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IKT2025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D8375F7-3979-49C6-8E51-73AA9278F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CC820E-D259-4397-9431-E05D90E85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7207" y="5672132"/>
            <a:ext cx="900117" cy="360000"/>
          </a:xfrm>
        </p:spPr>
        <p:txBody>
          <a:bodyPr/>
          <a:lstStyle/>
          <a:p>
            <a:fld id="{2245C475-86CF-4617-9B07-0470AE9EA655}" type="slidenum">
              <a:rPr lang="en-US" sz="1800" b="1" smtClean="0">
                <a:solidFill>
                  <a:srgbClr val="002060"/>
                </a:solidFill>
              </a:rPr>
              <a:t>5</a:t>
            </a:fld>
            <a:endParaRPr lang="en-US" sz="1800" b="1" dirty="0">
              <a:solidFill>
                <a:srgbClr val="00206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638E4B-6A63-44A8-AEA0-93D0FDE33B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9" y="47237"/>
            <a:ext cx="1547798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638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761860" y="110680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fa-IR" altLang="en-US" sz="3600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شانزدهمین کنفرانس بین المللی فناوری اطلاعات و دانش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IKT2025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B1E3DF-FE56-46E9-8C11-D80747D2D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4000" b="1" dirty="0">
                <a:solidFill>
                  <a:srgbClr val="0070C0"/>
                </a:solidFill>
                <a:cs typeface="B Koodak" pitchFamily="2" charset="-78"/>
              </a:rPr>
              <a:t>عنوان</a:t>
            </a:r>
            <a:endParaRPr lang="en-US" sz="40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0A4E23-9F75-4C7E-B2B6-42221B602C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71650" y="972000"/>
            <a:ext cx="9879466" cy="54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59EAB-3AF2-462A-91BE-E25C31077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2400" dirty="0">
                <a:cs typeface="B Koodak" pitchFamily="2" charset="-78"/>
              </a:rPr>
              <a:t>بند 1</a:t>
            </a:r>
          </a:p>
          <a:p>
            <a:pPr algn="r" rtl="1"/>
            <a:r>
              <a:rPr lang="fa-IR" sz="2400" dirty="0">
                <a:cs typeface="B Koodak" pitchFamily="2" charset="-78"/>
              </a:rPr>
              <a:t>بند 2</a:t>
            </a:r>
          </a:p>
          <a:p>
            <a:pPr algn="r" rtl="1"/>
            <a:r>
              <a:rPr lang="fa-IR" sz="2400" dirty="0">
                <a:cs typeface="B Koodak" pitchFamily="2" charset="-78"/>
              </a:rPr>
              <a:t>بند 3</a:t>
            </a:r>
          </a:p>
          <a:p>
            <a:pPr algn="r" rtl="1"/>
            <a:endParaRPr lang="en-US" sz="2000" dirty="0">
              <a:cs typeface="B Koodak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1A3A67-E90B-4A6D-BCF6-78432AA1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7322CF-F144-4228-AECD-5320A2B04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z="1800" b="1" smtClean="0">
                <a:solidFill>
                  <a:srgbClr val="002060"/>
                </a:solidFill>
              </a:rPr>
              <a:t>6</a:t>
            </a:fld>
            <a:endParaRPr lang="en-US" sz="1800" b="1" dirty="0">
              <a:solidFill>
                <a:srgbClr val="00206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10C8349-4BBB-4C10-94AC-08BF9EE5B5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9" y="47237"/>
            <a:ext cx="1547798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91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761860" y="110680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fa-IR" altLang="en-US" sz="3600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شانزدهمین کنفرانس بین المللی فناوری اطلاعات و دانش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IKT2025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B1E3DF-FE56-46E9-8C11-D80747D2D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4000" b="1" dirty="0">
                <a:solidFill>
                  <a:srgbClr val="0070C0"/>
                </a:solidFill>
                <a:cs typeface="B Koodak" pitchFamily="2" charset="-78"/>
              </a:rPr>
              <a:t>عنوان</a:t>
            </a:r>
            <a:endParaRPr lang="en-US" sz="40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0A4E23-9F75-4C7E-B2B6-42221B602C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45508" y="972000"/>
            <a:ext cx="10005607" cy="54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59EAB-3AF2-462A-91BE-E25C31077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2400" dirty="0">
                <a:cs typeface="B Koodak" pitchFamily="2" charset="-78"/>
              </a:rPr>
              <a:t>بند 1</a:t>
            </a:r>
          </a:p>
          <a:p>
            <a:pPr algn="r" rtl="1"/>
            <a:r>
              <a:rPr lang="fa-IR" sz="2400" dirty="0">
                <a:cs typeface="B Koodak" pitchFamily="2" charset="-78"/>
              </a:rPr>
              <a:t>بند 2</a:t>
            </a:r>
          </a:p>
          <a:p>
            <a:pPr algn="r" rtl="1"/>
            <a:r>
              <a:rPr lang="fa-IR" sz="2400" dirty="0">
                <a:cs typeface="B Koodak" pitchFamily="2" charset="-78"/>
              </a:rPr>
              <a:t>بند 3</a:t>
            </a:r>
          </a:p>
          <a:p>
            <a:pPr algn="r" rtl="1"/>
            <a:endParaRPr lang="en-US" sz="1800" dirty="0">
              <a:cs typeface="B Koodak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1A3A67-E90B-4A6D-BCF6-78432AA1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7322CF-F144-4228-AECD-5320A2B04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z="1800" b="1" smtClean="0">
                <a:solidFill>
                  <a:srgbClr val="002060"/>
                </a:solidFill>
              </a:rPr>
              <a:t>7</a:t>
            </a:fld>
            <a:endParaRPr lang="en-US" sz="1800" b="1" dirty="0">
              <a:solidFill>
                <a:srgbClr val="00206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A81219F-8A18-4DD2-B594-D4C32AC772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9" y="47237"/>
            <a:ext cx="1547798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78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761860" y="110680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fa-IR" altLang="en-US" sz="3600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شانزدهمین کنفرانس بین المللی فناوری اطلاعات و دانش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IKT2025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B1E3DF-FE56-46E9-8C11-D80747D2D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4000" b="1" dirty="0">
                <a:solidFill>
                  <a:srgbClr val="0070C0"/>
                </a:solidFill>
                <a:cs typeface="B Koodak" pitchFamily="2" charset="-78"/>
              </a:rPr>
              <a:t>عنوان</a:t>
            </a:r>
            <a:endParaRPr lang="en-US" sz="40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0A4E23-9F75-4C7E-B2B6-42221B602C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59EAB-3AF2-462A-91BE-E25C31077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2400" dirty="0">
                <a:cs typeface="B Koodak" pitchFamily="2" charset="-78"/>
              </a:rPr>
              <a:t>بند 1</a:t>
            </a:r>
          </a:p>
          <a:p>
            <a:pPr algn="r" rtl="1"/>
            <a:r>
              <a:rPr lang="fa-IR" sz="2400" dirty="0">
                <a:cs typeface="B Koodak" pitchFamily="2" charset="-78"/>
              </a:rPr>
              <a:t>بند 2</a:t>
            </a:r>
          </a:p>
          <a:p>
            <a:pPr algn="r" rtl="1"/>
            <a:r>
              <a:rPr lang="fa-IR" sz="2400" dirty="0">
                <a:cs typeface="B Koodak" pitchFamily="2" charset="-78"/>
              </a:rPr>
              <a:t>بند 3</a:t>
            </a:r>
          </a:p>
          <a:p>
            <a:pPr algn="r" rtl="1"/>
            <a:endParaRPr lang="en-US" sz="1800" dirty="0">
              <a:cs typeface="B Koodak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1A3A67-E90B-4A6D-BCF6-78432AA1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7322CF-F144-4228-AECD-5320A2B04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z="1800" b="1" smtClean="0">
                <a:solidFill>
                  <a:srgbClr val="002060"/>
                </a:solidFill>
              </a:rPr>
              <a:t>8</a:t>
            </a:fld>
            <a:endParaRPr lang="en-US" sz="1800" b="1" dirty="0">
              <a:solidFill>
                <a:srgbClr val="00206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7583B9-E09B-4D9B-AFD5-5779F6623E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9" y="47237"/>
            <a:ext cx="1547798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13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761860" y="110680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fa-IR" altLang="en-US" sz="3600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7711" y="1362269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gradFill flip="none" rotWithShape="1">
            <a:gsLst>
              <a:gs pos="33750">
                <a:srgbClr val="00B0F0"/>
              </a:gs>
              <a:gs pos="78000">
                <a:srgbClr val="0070C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cs typeface="B Koodak" panose="00000700000000000000" pitchFamily="2" charset="-78"/>
              </a:rPr>
              <a:t>شانزدهمین کنفرانس بین المللی فناوری اطلاعات و دانش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IKT2025</a:t>
            </a:r>
            <a:r>
              <a:rPr lang="fa-IR" sz="2400" b="1" dirty="0">
                <a:cs typeface="B Koodak" panose="00000700000000000000" pitchFamily="2" charset="-78"/>
              </a:rPr>
              <a:t>)</a:t>
            </a:r>
            <a:endParaRPr lang="en-US" sz="2400" b="1" dirty="0">
              <a:cs typeface="B Koodak" panose="00000700000000000000" pitchFamily="2" charset="-78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B1E3DF-FE56-46E9-8C11-D80747D2D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4000" b="1" dirty="0">
                <a:solidFill>
                  <a:srgbClr val="0070C0"/>
                </a:solidFill>
                <a:cs typeface="B Koodak" pitchFamily="2" charset="-78"/>
              </a:rPr>
              <a:t>عنوان</a:t>
            </a:r>
            <a:endParaRPr lang="en-US" sz="40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0A4E23-9F75-4C7E-B2B6-42221B602C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59EAB-3AF2-462A-91BE-E25C31077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2400" dirty="0">
                <a:cs typeface="B Koodak" pitchFamily="2" charset="-78"/>
              </a:rPr>
              <a:t>بند 1</a:t>
            </a:r>
          </a:p>
          <a:p>
            <a:pPr algn="r" rtl="1"/>
            <a:r>
              <a:rPr lang="fa-IR" sz="2400" dirty="0">
                <a:cs typeface="B Koodak" pitchFamily="2" charset="-78"/>
              </a:rPr>
              <a:t>بند 2</a:t>
            </a:r>
          </a:p>
          <a:p>
            <a:pPr algn="r" rtl="1"/>
            <a:r>
              <a:rPr lang="fa-IR" sz="2400" dirty="0">
                <a:cs typeface="B Koodak" pitchFamily="2" charset="-78"/>
              </a:rPr>
              <a:t>بند 3</a:t>
            </a:r>
          </a:p>
          <a:p>
            <a:pPr algn="r" rtl="1"/>
            <a:endParaRPr lang="en-US" sz="1800" dirty="0">
              <a:cs typeface="B Koodak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1A3A67-E90B-4A6D-BCF6-78432AA1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7322CF-F144-4228-AECD-5320A2B04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z="1800" b="1" smtClean="0">
                <a:solidFill>
                  <a:srgbClr val="002060"/>
                </a:solidFill>
              </a:rPr>
              <a:t>9</a:t>
            </a:fld>
            <a:endParaRPr lang="en-US" sz="1800" b="1" dirty="0">
              <a:solidFill>
                <a:srgbClr val="00206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65A1B2-C969-4B6D-BA60-471398587C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9" y="47237"/>
            <a:ext cx="1547798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889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11">
  <a:themeElements>
    <a:clrScheme name="PL Styleguide">
      <a:dk1>
        <a:sysClr val="windowText" lastClr="000000"/>
      </a:dk1>
      <a:lt1>
        <a:sysClr val="window" lastClr="FFFFFF"/>
      </a:lt1>
      <a:dk2>
        <a:srgbClr val="2C3E50"/>
      </a:dk2>
      <a:lt2>
        <a:srgbClr val="FFFFFF"/>
      </a:lt2>
      <a:accent1>
        <a:srgbClr val="3498DB"/>
      </a:accent1>
      <a:accent2>
        <a:srgbClr val="C8303F"/>
      </a:accent2>
      <a:accent3>
        <a:srgbClr val="9BBB59"/>
      </a:accent3>
      <a:accent4>
        <a:srgbClr val="FFC000"/>
      </a:accent4>
      <a:accent5>
        <a:srgbClr val="814993"/>
      </a:accent5>
      <a:accent6>
        <a:srgbClr val="45B1CB"/>
      </a:accent6>
      <a:hlink>
        <a:srgbClr val="7F7F7F"/>
      </a:hlink>
      <a:folHlink>
        <a:srgbClr val="7F7F7F"/>
      </a:folHlink>
    </a:clrScheme>
    <a:fontScheme name="PL Styleguide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lIns="36000" tIns="36000" rIns="36000" bIns="36000" rtlCol="0" anchor="ctr"/>
      <a:lstStyle>
        <a:defPPr algn="ctr">
          <a:lnSpc>
            <a:spcPct val="90000"/>
          </a:lnSpc>
          <a:spcAft>
            <a:spcPts val="10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>
              <a:lumMod val="65000"/>
            </a:schemeClr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90000"/>
          </a:lnSpc>
          <a:spcAft>
            <a:spcPts val="1000"/>
          </a:spcAft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heme11" id="{6E403D25-B736-49CD-90B7-4FB6EA5B2F56}" vid="{7B1958E1-03DA-43D4-8CB4-42206AB2701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Theme11</Template>
  <TotalTime>159</TotalTime>
  <Words>381</Words>
  <Application>Microsoft Office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Bebas Neue</vt:lpstr>
      <vt:lpstr>Calibri</vt:lpstr>
      <vt:lpstr>Calibri Light</vt:lpstr>
      <vt:lpstr>Times New Roman</vt:lpstr>
      <vt:lpstr>Wingdings</vt:lpstr>
      <vt:lpstr>Theme11</vt:lpstr>
      <vt:lpstr>به نام خدا  عنوان مقاله: عنوان مقاله شما  ارائه دهنده: نام و نام خانوادگی شما  نویسندگان به همراه نام سازمان/دانشگاه:  </vt:lpstr>
      <vt:lpstr>PowerPoint Presentation</vt:lpstr>
      <vt:lpstr>PowerPoint Presentation</vt:lpstr>
      <vt:lpstr>PowerPoint Presentation</vt:lpstr>
      <vt:lpstr>PowerPoint Presentation</vt:lpstr>
      <vt:lpstr>عنوان</vt:lpstr>
      <vt:lpstr>عنوان</vt:lpstr>
      <vt:lpstr>عنوان</vt:lpstr>
      <vt:lpstr>عنوان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IKT2024, comp.ui.ac.ir</dc:creator>
  <cp:lastModifiedBy>User</cp:lastModifiedBy>
  <cp:revision>46</cp:revision>
  <dcterms:created xsi:type="dcterms:W3CDTF">2020-12-07T07:52:03Z</dcterms:created>
  <dcterms:modified xsi:type="dcterms:W3CDTF">2025-12-08T12:06:04Z</dcterms:modified>
</cp:coreProperties>
</file>