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8" r:id="rId2"/>
  </p:sldIdLst>
  <p:sldSz cx="15087600" cy="2139632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739" userDrawn="1">
          <p15:clr>
            <a:srgbClr val="A4A3A4"/>
          </p15:clr>
        </p15:guide>
        <p15:guide id="2" pos="475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1C4E"/>
    <a:srgbClr val="0A0B32"/>
    <a:srgbClr val="70D1CE"/>
    <a:srgbClr val="47CFFF"/>
    <a:srgbClr val="EBE9E9"/>
    <a:srgbClr val="CECACB"/>
    <a:srgbClr val="831424"/>
    <a:srgbClr val="B72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450" autoAdjust="0"/>
    <p:restoredTop sz="94660"/>
  </p:normalViewPr>
  <p:slideViewPr>
    <p:cSldViewPr snapToGrid="0">
      <p:cViewPr>
        <p:scale>
          <a:sx n="66" d="100"/>
          <a:sy n="66" d="100"/>
        </p:scale>
        <p:origin x="523" y="-2525"/>
      </p:cViewPr>
      <p:guideLst>
        <p:guide orient="horz" pos="6739"/>
        <p:guide pos="475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FF7E52-7F9A-4F41-BF5E-26A974A2B227}" type="datetimeFigureOut">
              <a:rPr lang="en-US" smtClean="0"/>
              <a:t>12/6/2024</a:t>
            </a:fld>
            <a:endParaRPr lang="en-US"/>
          </a:p>
        </p:txBody>
      </p:sp>
      <p:sp>
        <p:nvSpPr>
          <p:cNvPr id="4" name="Slide Image Placeholder 3"/>
          <p:cNvSpPr>
            <a:spLocks noGrp="1" noRot="1" noChangeAspect="1"/>
          </p:cNvSpPr>
          <p:nvPr>
            <p:ph type="sldImg" idx="2"/>
          </p:nvPr>
        </p:nvSpPr>
        <p:spPr>
          <a:xfrm>
            <a:off x="2341563" y="1143000"/>
            <a:ext cx="21748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0C023D-F6B4-411F-A680-44189EB7DA0A}" type="slidenum">
              <a:rPr lang="en-US" smtClean="0"/>
              <a:t>‹#›</a:t>
            </a:fld>
            <a:endParaRPr lang="en-US"/>
          </a:p>
        </p:txBody>
      </p:sp>
    </p:spTree>
    <p:extLst>
      <p:ext uri="{BB962C8B-B14F-4D97-AF65-F5344CB8AC3E}">
        <p14:creationId xmlns:p14="http://schemas.microsoft.com/office/powerpoint/2010/main" val="3528154251"/>
      </p:ext>
    </p:extLst>
  </p:cSld>
  <p:clrMap bg1="lt1" tx1="dk1" bg2="lt2" tx2="dk2" accent1="accent1" accent2="accent2" accent3="accent3" accent4="accent4" accent5="accent5" accent6="accent6" hlink="hlink" folHlink="folHlink"/>
  <p:notesStyle>
    <a:lvl1pPr marL="0" algn="l" defTabSz="452079" rtl="0" eaLnBrk="1" latinLnBrk="0" hangingPunct="1">
      <a:defRPr sz="593" kern="1200">
        <a:solidFill>
          <a:schemeClr val="tx1"/>
        </a:solidFill>
        <a:latin typeface="+mn-lt"/>
        <a:ea typeface="+mn-ea"/>
        <a:cs typeface="+mn-cs"/>
      </a:defRPr>
    </a:lvl1pPr>
    <a:lvl2pPr marL="226040" algn="l" defTabSz="452079" rtl="0" eaLnBrk="1" latinLnBrk="0" hangingPunct="1">
      <a:defRPr sz="593" kern="1200">
        <a:solidFill>
          <a:schemeClr val="tx1"/>
        </a:solidFill>
        <a:latin typeface="+mn-lt"/>
        <a:ea typeface="+mn-ea"/>
        <a:cs typeface="+mn-cs"/>
      </a:defRPr>
    </a:lvl2pPr>
    <a:lvl3pPr marL="452079" algn="l" defTabSz="452079" rtl="0" eaLnBrk="1" latinLnBrk="0" hangingPunct="1">
      <a:defRPr sz="593" kern="1200">
        <a:solidFill>
          <a:schemeClr val="tx1"/>
        </a:solidFill>
        <a:latin typeface="+mn-lt"/>
        <a:ea typeface="+mn-ea"/>
        <a:cs typeface="+mn-cs"/>
      </a:defRPr>
    </a:lvl3pPr>
    <a:lvl4pPr marL="678119" algn="l" defTabSz="452079" rtl="0" eaLnBrk="1" latinLnBrk="0" hangingPunct="1">
      <a:defRPr sz="593" kern="1200">
        <a:solidFill>
          <a:schemeClr val="tx1"/>
        </a:solidFill>
        <a:latin typeface="+mn-lt"/>
        <a:ea typeface="+mn-ea"/>
        <a:cs typeface="+mn-cs"/>
      </a:defRPr>
    </a:lvl4pPr>
    <a:lvl5pPr marL="904159" algn="l" defTabSz="452079" rtl="0" eaLnBrk="1" latinLnBrk="0" hangingPunct="1">
      <a:defRPr sz="593" kern="1200">
        <a:solidFill>
          <a:schemeClr val="tx1"/>
        </a:solidFill>
        <a:latin typeface="+mn-lt"/>
        <a:ea typeface="+mn-ea"/>
        <a:cs typeface="+mn-cs"/>
      </a:defRPr>
    </a:lvl5pPr>
    <a:lvl6pPr marL="1130198" algn="l" defTabSz="452079" rtl="0" eaLnBrk="1" latinLnBrk="0" hangingPunct="1">
      <a:defRPr sz="593" kern="1200">
        <a:solidFill>
          <a:schemeClr val="tx1"/>
        </a:solidFill>
        <a:latin typeface="+mn-lt"/>
        <a:ea typeface="+mn-ea"/>
        <a:cs typeface="+mn-cs"/>
      </a:defRPr>
    </a:lvl6pPr>
    <a:lvl7pPr marL="1356238" algn="l" defTabSz="452079" rtl="0" eaLnBrk="1" latinLnBrk="0" hangingPunct="1">
      <a:defRPr sz="593" kern="1200">
        <a:solidFill>
          <a:schemeClr val="tx1"/>
        </a:solidFill>
        <a:latin typeface="+mn-lt"/>
        <a:ea typeface="+mn-ea"/>
        <a:cs typeface="+mn-cs"/>
      </a:defRPr>
    </a:lvl7pPr>
    <a:lvl8pPr marL="1582278" algn="l" defTabSz="452079" rtl="0" eaLnBrk="1" latinLnBrk="0" hangingPunct="1">
      <a:defRPr sz="593" kern="1200">
        <a:solidFill>
          <a:schemeClr val="tx1"/>
        </a:solidFill>
        <a:latin typeface="+mn-lt"/>
        <a:ea typeface="+mn-ea"/>
        <a:cs typeface="+mn-cs"/>
      </a:defRPr>
    </a:lvl8pPr>
    <a:lvl9pPr marL="1808317" algn="l" defTabSz="452079" rtl="0" eaLnBrk="1" latinLnBrk="0" hangingPunct="1">
      <a:defRPr sz="593"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1570" y="3501669"/>
            <a:ext cx="12824460" cy="7449091"/>
          </a:xfrm>
        </p:spPr>
        <p:txBody>
          <a:bodyPr anchor="b"/>
          <a:lstStyle>
            <a:lvl1pPr algn="ctr">
              <a:defRPr sz="9900"/>
            </a:lvl1pPr>
          </a:lstStyle>
          <a:p>
            <a:r>
              <a:rPr lang="en-US"/>
              <a:t>Click to edit Master title style</a:t>
            </a:r>
            <a:endParaRPr lang="en-US" dirty="0"/>
          </a:p>
        </p:txBody>
      </p:sp>
      <p:sp>
        <p:nvSpPr>
          <p:cNvPr id="3" name="Subtitle 2"/>
          <p:cNvSpPr>
            <a:spLocks noGrp="1"/>
          </p:cNvSpPr>
          <p:nvPr>
            <p:ph type="subTitle" idx="1"/>
          </p:nvPr>
        </p:nvSpPr>
        <p:spPr>
          <a:xfrm>
            <a:off x="1885950" y="11238025"/>
            <a:ext cx="11315700" cy="5165824"/>
          </a:xfrm>
        </p:spPr>
        <p:txBody>
          <a:bodyPr/>
          <a:lstStyle>
            <a:lvl1pPr marL="0" indent="0" algn="ctr">
              <a:buNone/>
              <a:defRPr sz="3960"/>
            </a:lvl1pPr>
            <a:lvl2pPr marL="754380" indent="0" algn="ctr">
              <a:buNone/>
              <a:defRPr sz="3300"/>
            </a:lvl2pPr>
            <a:lvl3pPr marL="1508760" indent="0" algn="ctr">
              <a:buNone/>
              <a:defRPr sz="2970"/>
            </a:lvl3pPr>
            <a:lvl4pPr marL="2263140" indent="0" algn="ctr">
              <a:buNone/>
              <a:defRPr sz="2640"/>
            </a:lvl4pPr>
            <a:lvl5pPr marL="3017520" indent="0" algn="ctr">
              <a:buNone/>
              <a:defRPr sz="2640"/>
            </a:lvl5pPr>
            <a:lvl6pPr marL="3771900" indent="0" algn="ctr">
              <a:buNone/>
              <a:defRPr sz="2640"/>
            </a:lvl6pPr>
            <a:lvl7pPr marL="4526280" indent="0" algn="ctr">
              <a:buNone/>
              <a:defRPr sz="2640"/>
            </a:lvl7pPr>
            <a:lvl8pPr marL="5280660" indent="0" algn="ctr">
              <a:buNone/>
              <a:defRPr sz="2640"/>
            </a:lvl8pPr>
            <a:lvl9pPr marL="6035040" indent="0" algn="ctr">
              <a:buNone/>
              <a:defRPr sz="26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AEA2C9E-B850-4EB7-B24A-01A56A97083D}" type="datetimeFigureOut">
              <a:rPr lang="en-US" smtClean="0"/>
              <a:t>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4DA919-DA42-4B13-93B3-B7C4EACF942B}" type="slidenum">
              <a:rPr lang="en-US" smtClean="0"/>
              <a:t>‹#›</a:t>
            </a:fld>
            <a:endParaRPr lang="en-US"/>
          </a:p>
        </p:txBody>
      </p:sp>
    </p:spTree>
    <p:extLst>
      <p:ext uri="{BB962C8B-B14F-4D97-AF65-F5344CB8AC3E}">
        <p14:creationId xmlns:p14="http://schemas.microsoft.com/office/powerpoint/2010/main" val="1295750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EA2C9E-B850-4EB7-B24A-01A56A97083D}" type="datetimeFigureOut">
              <a:rPr lang="en-US" smtClean="0"/>
              <a:t>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4DA919-DA42-4B13-93B3-B7C4EACF942B}" type="slidenum">
              <a:rPr lang="en-US" smtClean="0"/>
              <a:t>‹#›</a:t>
            </a:fld>
            <a:endParaRPr lang="en-US"/>
          </a:p>
        </p:txBody>
      </p:sp>
    </p:spTree>
    <p:extLst>
      <p:ext uri="{BB962C8B-B14F-4D97-AF65-F5344CB8AC3E}">
        <p14:creationId xmlns:p14="http://schemas.microsoft.com/office/powerpoint/2010/main" val="10097761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797064" y="1139156"/>
            <a:ext cx="3253264" cy="1813239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37273" y="1139156"/>
            <a:ext cx="9571196" cy="181323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EA2C9E-B850-4EB7-B24A-01A56A97083D}" type="datetimeFigureOut">
              <a:rPr lang="en-US" smtClean="0"/>
              <a:t>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4DA919-DA42-4B13-93B3-B7C4EACF942B}" type="slidenum">
              <a:rPr lang="en-US" smtClean="0"/>
              <a:t>‹#›</a:t>
            </a:fld>
            <a:endParaRPr lang="en-US"/>
          </a:p>
        </p:txBody>
      </p:sp>
    </p:spTree>
    <p:extLst>
      <p:ext uri="{BB962C8B-B14F-4D97-AF65-F5344CB8AC3E}">
        <p14:creationId xmlns:p14="http://schemas.microsoft.com/office/powerpoint/2010/main" val="1877413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EA2C9E-B850-4EB7-B24A-01A56A97083D}" type="datetimeFigureOut">
              <a:rPr lang="en-US" smtClean="0"/>
              <a:t>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4DA919-DA42-4B13-93B3-B7C4EACF942B}" type="slidenum">
              <a:rPr lang="en-US" smtClean="0"/>
              <a:t>‹#›</a:t>
            </a:fld>
            <a:endParaRPr lang="en-US"/>
          </a:p>
        </p:txBody>
      </p:sp>
    </p:spTree>
    <p:extLst>
      <p:ext uri="{BB962C8B-B14F-4D97-AF65-F5344CB8AC3E}">
        <p14:creationId xmlns:p14="http://schemas.microsoft.com/office/powerpoint/2010/main" val="1092576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9415" y="5334229"/>
            <a:ext cx="13013055" cy="8900275"/>
          </a:xfrm>
        </p:spPr>
        <p:txBody>
          <a:bodyPr anchor="b"/>
          <a:lstStyle>
            <a:lvl1pPr>
              <a:defRPr sz="9900"/>
            </a:lvl1pPr>
          </a:lstStyle>
          <a:p>
            <a:r>
              <a:rPr lang="en-US"/>
              <a:t>Click to edit Master title style</a:t>
            </a:r>
            <a:endParaRPr lang="en-US" dirty="0"/>
          </a:p>
        </p:txBody>
      </p:sp>
      <p:sp>
        <p:nvSpPr>
          <p:cNvPr id="3" name="Text Placeholder 2"/>
          <p:cNvSpPr>
            <a:spLocks noGrp="1"/>
          </p:cNvSpPr>
          <p:nvPr>
            <p:ph type="body" idx="1"/>
          </p:nvPr>
        </p:nvSpPr>
        <p:spPr>
          <a:xfrm>
            <a:off x="1029415" y="14318704"/>
            <a:ext cx="13013055" cy="4680445"/>
          </a:xfrm>
        </p:spPr>
        <p:txBody>
          <a:bodyPr/>
          <a:lstStyle>
            <a:lvl1pPr marL="0" indent="0">
              <a:buNone/>
              <a:defRPr sz="3960">
                <a:solidFill>
                  <a:schemeClr val="tx1"/>
                </a:solidFill>
              </a:defRPr>
            </a:lvl1pPr>
            <a:lvl2pPr marL="754380" indent="0">
              <a:buNone/>
              <a:defRPr sz="3300">
                <a:solidFill>
                  <a:schemeClr val="tx1">
                    <a:tint val="75000"/>
                  </a:schemeClr>
                </a:solidFill>
              </a:defRPr>
            </a:lvl2pPr>
            <a:lvl3pPr marL="1508760" indent="0">
              <a:buNone/>
              <a:defRPr sz="2970">
                <a:solidFill>
                  <a:schemeClr val="tx1">
                    <a:tint val="75000"/>
                  </a:schemeClr>
                </a:solidFill>
              </a:defRPr>
            </a:lvl3pPr>
            <a:lvl4pPr marL="2263140" indent="0">
              <a:buNone/>
              <a:defRPr sz="2640">
                <a:solidFill>
                  <a:schemeClr val="tx1">
                    <a:tint val="75000"/>
                  </a:schemeClr>
                </a:solidFill>
              </a:defRPr>
            </a:lvl4pPr>
            <a:lvl5pPr marL="3017520" indent="0">
              <a:buNone/>
              <a:defRPr sz="2640">
                <a:solidFill>
                  <a:schemeClr val="tx1">
                    <a:tint val="75000"/>
                  </a:schemeClr>
                </a:solidFill>
              </a:defRPr>
            </a:lvl5pPr>
            <a:lvl6pPr marL="3771900" indent="0">
              <a:buNone/>
              <a:defRPr sz="2640">
                <a:solidFill>
                  <a:schemeClr val="tx1">
                    <a:tint val="75000"/>
                  </a:schemeClr>
                </a:solidFill>
              </a:defRPr>
            </a:lvl6pPr>
            <a:lvl7pPr marL="4526280" indent="0">
              <a:buNone/>
              <a:defRPr sz="2640">
                <a:solidFill>
                  <a:schemeClr val="tx1">
                    <a:tint val="75000"/>
                  </a:schemeClr>
                </a:solidFill>
              </a:defRPr>
            </a:lvl7pPr>
            <a:lvl8pPr marL="5280660" indent="0">
              <a:buNone/>
              <a:defRPr sz="2640">
                <a:solidFill>
                  <a:schemeClr val="tx1">
                    <a:tint val="75000"/>
                  </a:schemeClr>
                </a:solidFill>
              </a:defRPr>
            </a:lvl8pPr>
            <a:lvl9pPr marL="6035040" indent="0">
              <a:buNone/>
              <a:defRPr sz="26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AEA2C9E-B850-4EB7-B24A-01A56A97083D}" type="datetimeFigureOut">
              <a:rPr lang="en-US" smtClean="0"/>
              <a:t>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4DA919-DA42-4B13-93B3-B7C4EACF942B}" type="slidenum">
              <a:rPr lang="en-US" smtClean="0"/>
              <a:t>‹#›</a:t>
            </a:fld>
            <a:endParaRPr lang="en-US"/>
          </a:p>
        </p:txBody>
      </p:sp>
    </p:spTree>
    <p:extLst>
      <p:ext uri="{BB962C8B-B14F-4D97-AF65-F5344CB8AC3E}">
        <p14:creationId xmlns:p14="http://schemas.microsoft.com/office/powerpoint/2010/main" val="2492223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37273" y="5695781"/>
            <a:ext cx="6412230" cy="13575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38098" y="5695781"/>
            <a:ext cx="6412230" cy="13575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AEA2C9E-B850-4EB7-B24A-01A56A97083D}" type="datetimeFigureOut">
              <a:rPr lang="en-US" smtClean="0"/>
              <a:t>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4DA919-DA42-4B13-93B3-B7C4EACF942B}" type="slidenum">
              <a:rPr lang="en-US" smtClean="0"/>
              <a:t>‹#›</a:t>
            </a:fld>
            <a:endParaRPr lang="en-US"/>
          </a:p>
        </p:txBody>
      </p:sp>
    </p:spTree>
    <p:extLst>
      <p:ext uri="{BB962C8B-B14F-4D97-AF65-F5344CB8AC3E}">
        <p14:creationId xmlns:p14="http://schemas.microsoft.com/office/powerpoint/2010/main" val="1405912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39238" y="1139161"/>
            <a:ext cx="13013055" cy="4135634"/>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39239" y="5245073"/>
            <a:ext cx="6382761" cy="2570529"/>
          </a:xfrm>
        </p:spPr>
        <p:txBody>
          <a:bodyPr anchor="b"/>
          <a:lstStyle>
            <a:lvl1pPr marL="0" indent="0">
              <a:buNone/>
              <a:defRPr sz="3960" b="1"/>
            </a:lvl1pPr>
            <a:lvl2pPr marL="754380" indent="0">
              <a:buNone/>
              <a:defRPr sz="3300" b="1"/>
            </a:lvl2pPr>
            <a:lvl3pPr marL="1508760" indent="0">
              <a:buNone/>
              <a:defRPr sz="2970" b="1"/>
            </a:lvl3pPr>
            <a:lvl4pPr marL="2263140" indent="0">
              <a:buNone/>
              <a:defRPr sz="2640" b="1"/>
            </a:lvl4pPr>
            <a:lvl5pPr marL="3017520" indent="0">
              <a:buNone/>
              <a:defRPr sz="2640" b="1"/>
            </a:lvl5pPr>
            <a:lvl6pPr marL="3771900" indent="0">
              <a:buNone/>
              <a:defRPr sz="2640" b="1"/>
            </a:lvl6pPr>
            <a:lvl7pPr marL="4526280" indent="0">
              <a:buNone/>
              <a:defRPr sz="2640" b="1"/>
            </a:lvl7pPr>
            <a:lvl8pPr marL="5280660" indent="0">
              <a:buNone/>
              <a:defRPr sz="2640" b="1"/>
            </a:lvl8pPr>
            <a:lvl9pPr marL="6035040" indent="0">
              <a:buNone/>
              <a:defRPr sz="2640" b="1"/>
            </a:lvl9pPr>
          </a:lstStyle>
          <a:p>
            <a:pPr lvl="0"/>
            <a:r>
              <a:rPr lang="en-US"/>
              <a:t>Click to edit Master text styles</a:t>
            </a:r>
          </a:p>
        </p:txBody>
      </p:sp>
      <p:sp>
        <p:nvSpPr>
          <p:cNvPr id="4" name="Content Placeholder 3"/>
          <p:cNvSpPr>
            <a:spLocks noGrp="1"/>
          </p:cNvSpPr>
          <p:nvPr>
            <p:ph sz="half" idx="2"/>
          </p:nvPr>
        </p:nvSpPr>
        <p:spPr>
          <a:xfrm>
            <a:off x="1039239" y="7815602"/>
            <a:ext cx="6382761" cy="114955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638098" y="5245073"/>
            <a:ext cx="6414195" cy="2570529"/>
          </a:xfrm>
        </p:spPr>
        <p:txBody>
          <a:bodyPr anchor="b"/>
          <a:lstStyle>
            <a:lvl1pPr marL="0" indent="0">
              <a:buNone/>
              <a:defRPr sz="3960" b="1"/>
            </a:lvl1pPr>
            <a:lvl2pPr marL="754380" indent="0">
              <a:buNone/>
              <a:defRPr sz="3300" b="1"/>
            </a:lvl2pPr>
            <a:lvl3pPr marL="1508760" indent="0">
              <a:buNone/>
              <a:defRPr sz="2970" b="1"/>
            </a:lvl3pPr>
            <a:lvl4pPr marL="2263140" indent="0">
              <a:buNone/>
              <a:defRPr sz="2640" b="1"/>
            </a:lvl4pPr>
            <a:lvl5pPr marL="3017520" indent="0">
              <a:buNone/>
              <a:defRPr sz="2640" b="1"/>
            </a:lvl5pPr>
            <a:lvl6pPr marL="3771900" indent="0">
              <a:buNone/>
              <a:defRPr sz="2640" b="1"/>
            </a:lvl6pPr>
            <a:lvl7pPr marL="4526280" indent="0">
              <a:buNone/>
              <a:defRPr sz="2640" b="1"/>
            </a:lvl7pPr>
            <a:lvl8pPr marL="5280660" indent="0">
              <a:buNone/>
              <a:defRPr sz="2640" b="1"/>
            </a:lvl8pPr>
            <a:lvl9pPr marL="6035040" indent="0">
              <a:buNone/>
              <a:defRPr sz="2640" b="1"/>
            </a:lvl9pPr>
          </a:lstStyle>
          <a:p>
            <a:pPr lvl="0"/>
            <a:r>
              <a:rPr lang="en-US"/>
              <a:t>Click to edit Master text styles</a:t>
            </a:r>
          </a:p>
        </p:txBody>
      </p:sp>
      <p:sp>
        <p:nvSpPr>
          <p:cNvPr id="6" name="Content Placeholder 5"/>
          <p:cNvSpPr>
            <a:spLocks noGrp="1"/>
          </p:cNvSpPr>
          <p:nvPr>
            <p:ph sz="quarter" idx="4"/>
          </p:nvPr>
        </p:nvSpPr>
        <p:spPr>
          <a:xfrm>
            <a:off x="7638098" y="7815602"/>
            <a:ext cx="6414195" cy="114955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AEA2C9E-B850-4EB7-B24A-01A56A97083D}" type="datetimeFigureOut">
              <a:rPr lang="en-US" smtClean="0"/>
              <a:t>12/6/2024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54DA919-DA42-4B13-93B3-B7C4EACF942B}" type="slidenum">
              <a:rPr lang="en-US" smtClean="0"/>
              <a:t>‹#›</a:t>
            </a:fld>
            <a:endParaRPr lang="en-US"/>
          </a:p>
        </p:txBody>
      </p:sp>
    </p:spTree>
    <p:extLst>
      <p:ext uri="{BB962C8B-B14F-4D97-AF65-F5344CB8AC3E}">
        <p14:creationId xmlns:p14="http://schemas.microsoft.com/office/powerpoint/2010/main" val="2269739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AEA2C9E-B850-4EB7-B24A-01A56A97083D}" type="datetimeFigureOut">
              <a:rPr lang="en-US" smtClean="0"/>
              <a:t>12/6/2024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54DA919-DA42-4B13-93B3-B7C4EACF942B}" type="slidenum">
              <a:rPr lang="en-US" smtClean="0"/>
              <a:t>‹#›</a:t>
            </a:fld>
            <a:endParaRPr lang="en-US"/>
          </a:p>
        </p:txBody>
      </p:sp>
    </p:spTree>
    <p:extLst>
      <p:ext uri="{BB962C8B-B14F-4D97-AF65-F5344CB8AC3E}">
        <p14:creationId xmlns:p14="http://schemas.microsoft.com/office/powerpoint/2010/main" val="2206417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EA2C9E-B850-4EB7-B24A-01A56A97083D}" type="datetimeFigureOut">
              <a:rPr lang="en-US" smtClean="0"/>
              <a:t>12/6/2024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54DA919-DA42-4B13-93B3-B7C4EACF942B}" type="slidenum">
              <a:rPr lang="en-US" smtClean="0"/>
              <a:t>‹#›</a:t>
            </a:fld>
            <a:endParaRPr lang="en-US"/>
          </a:p>
        </p:txBody>
      </p:sp>
    </p:spTree>
    <p:extLst>
      <p:ext uri="{BB962C8B-B14F-4D97-AF65-F5344CB8AC3E}">
        <p14:creationId xmlns:p14="http://schemas.microsoft.com/office/powerpoint/2010/main" val="3834655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39238" y="1426422"/>
            <a:ext cx="4866144" cy="4992476"/>
          </a:xfrm>
        </p:spPr>
        <p:txBody>
          <a:bodyPr anchor="b"/>
          <a:lstStyle>
            <a:lvl1pPr>
              <a:defRPr sz="5280"/>
            </a:lvl1pPr>
          </a:lstStyle>
          <a:p>
            <a:r>
              <a:rPr lang="en-US"/>
              <a:t>Click to edit Master title style</a:t>
            </a:r>
            <a:endParaRPr lang="en-US" dirty="0"/>
          </a:p>
        </p:txBody>
      </p:sp>
      <p:sp>
        <p:nvSpPr>
          <p:cNvPr id="3" name="Content Placeholder 2"/>
          <p:cNvSpPr>
            <a:spLocks noGrp="1"/>
          </p:cNvSpPr>
          <p:nvPr>
            <p:ph idx="1"/>
          </p:nvPr>
        </p:nvSpPr>
        <p:spPr>
          <a:xfrm>
            <a:off x="6414195" y="3080679"/>
            <a:ext cx="7638098" cy="15205259"/>
          </a:xfrm>
        </p:spPr>
        <p:txBody>
          <a:bodyPr/>
          <a:lstStyle>
            <a:lvl1pPr>
              <a:defRPr sz="5280"/>
            </a:lvl1pPr>
            <a:lvl2pPr>
              <a:defRPr sz="4620"/>
            </a:lvl2pPr>
            <a:lvl3pPr>
              <a:defRPr sz="3960"/>
            </a:lvl3pPr>
            <a:lvl4pPr>
              <a:defRPr sz="3300"/>
            </a:lvl4pPr>
            <a:lvl5pPr>
              <a:defRPr sz="3300"/>
            </a:lvl5pPr>
            <a:lvl6pPr>
              <a:defRPr sz="3300"/>
            </a:lvl6pPr>
            <a:lvl7pPr>
              <a:defRPr sz="3300"/>
            </a:lvl7pPr>
            <a:lvl8pPr>
              <a:defRPr sz="3300"/>
            </a:lvl8pPr>
            <a:lvl9pPr>
              <a:defRPr sz="3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39238" y="6418897"/>
            <a:ext cx="4866144" cy="11891802"/>
          </a:xfrm>
        </p:spPr>
        <p:txBody>
          <a:bodyPr/>
          <a:lstStyle>
            <a:lvl1pPr marL="0" indent="0">
              <a:buNone/>
              <a:defRPr sz="2640"/>
            </a:lvl1pPr>
            <a:lvl2pPr marL="754380" indent="0">
              <a:buNone/>
              <a:defRPr sz="2310"/>
            </a:lvl2pPr>
            <a:lvl3pPr marL="1508760" indent="0">
              <a:buNone/>
              <a:defRPr sz="1980"/>
            </a:lvl3pPr>
            <a:lvl4pPr marL="2263140" indent="0">
              <a:buNone/>
              <a:defRPr sz="1650"/>
            </a:lvl4pPr>
            <a:lvl5pPr marL="3017520" indent="0">
              <a:buNone/>
              <a:defRPr sz="1650"/>
            </a:lvl5pPr>
            <a:lvl6pPr marL="3771900" indent="0">
              <a:buNone/>
              <a:defRPr sz="1650"/>
            </a:lvl6pPr>
            <a:lvl7pPr marL="4526280" indent="0">
              <a:buNone/>
              <a:defRPr sz="1650"/>
            </a:lvl7pPr>
            <a:lvl8pPr marL="5280660" indent="0">
              <a:buNone/>
              <a:defRPr sz="1650"/>
            </a:lvl8pPr>
            <a:lvl9pPr marL="6035040" indent="0">
              <a:buNone/>
              <a:defRPr sz="1650"/>
            </a:lvl9pPr>
          </a:lstStyle>
          <a:p>
            <a:pPr lvl="0"/>
            <a:r>
              <a:rPr lang="en-US"/>
              <a:t>Click to edit Master text styles</a:t>
            </a:r>
          </a:p>
        </p:txBody>
      </p:sp>
      <p:sp>
        <p:nvSpPr>
          <p:cNvPr id="5" name="Date Placeholder 4"/>
          <p:cNvSpPr>
            <a:spLocks noGrp="1"/>
          </p:cNvSpPr>
          <p:nvPr>
            <p:ph type="dt" sz="half" idx="10"/>
          </p:nvPr>
        </p:nvSpPr>
        <p:spPr/>
        <p:txBody>
          <a:bodyPr/>
          <a:lstStyle/>
          <a:p>
            <a:fld id="{FAEA2C9E-B850-4EB7-B24A-01A56A97083D}" type="datetimeFigureOut">
              <a:rPr lang="en-US" smtClean="0"/>
              <a:t>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4DA919-DA42-4B13-93B3-B7C4EACF942B}" type="slidenum">
              <a:rPr lang="en-US" smtClean="0"/>
              <a:t>‹#›</a:t>
            </a:fld>
            <a:endParaRPr lang="en-US"/>
          </a:p>
        </p:txBody>
      </p:sp>
    </p:spTree>
    <p:extLst>
      <p:ext uri="{BB962C8B-B14F-4D97-AF65-F5344CB8AC3E}">
        <p14:creationId xmlns:p14="http://schemas.microsoft.com/office/powerpoint/2010/main" val="2740990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39238" y="1426422"/>
            <a:ext cx="4866144" cy="4992476"/>
          </a:xfrm>
        </p:spPr>
        <p:txBody>
          <a:bodyPr anchor="b"/>
          <a:lstStyle>
            <a:lvl1pPr>
              <a:defRPr sz="5280"/>
            </a:lvl1pPr>
          </a:lstStyle>
          <a:p>
            <a:r>
              <a:rPr lang="en-US"/>
              <a:t>Click to edit Master title style</a:t>
            </a:r>
            <a:endParaRPr lang="en-US" dirty="0"/>
          </a:p>
        </p:txBody>
      </p:sp>
      <p:sp>
        <p:nvSpPr>
          <p:cNvPr id="3" name="Picture Placeholder 2"/>
          <p:cNvSpPr>
            <a:spLocks noGrp="1" noChangeAspect="1"/>
          </p:cNvSpPr>
          <p:nvPr>
            <p:ph type="pic" idx="1"/>
          </p:nvPr>
        </p:nvSpPr>
        <p:spPr>
          <a:xfrm>
            <a:off x="6414195" y="3080679"/>
            <a:ext cx="7638098" cy="15205259"/>
          </a:xfrm>
        </p:spPr>
        <p:txBody>
          <a:bodyPr anchor="t"/>
          <a:lstStyle>
            <a:lvl1pPr marL="0" indent="0">
              <a:buNone/>
              <a:defRPr sz="5280"/>
            </a:lvl1pPr>
            <a:lvl2pPr marL="754380" indent="0">
              <a:buNone/>
              <a:defRPr sz="4620"/>
            </a:lvl2pPr>
            <a:lvl3pPr marL="1508760" indent="0">
              <a:buNone/>
              <a:defRPr sz="3960"/>
            </a:lvl3pPr>
            <a:lvl4pPr marL="2263140" indent="0">
              <a:buNone/>
              <a:defRPr sz="3300"/>
            </a:lvl4pPr>
            <a:lvl5pPr marL="3017520" indent="0">
              <a:buNone/>
              <a:defRPr sz="3300"/>
            </a:lvl5pPr>
            <a:lvl6pPr marL="3771900" indent="0">
              <a:buNone/>
              <a:defRPr sz="3300"/>
            </a:lvl6pPr>
            <a:lvl7pPr marL="4526280" indent="0">
              <a:buNone/>
              <a:defRPr sz="3300"/>
            </a:lvl7pPr>
            <a:lvl8pPr marL="5280660" indent="0">
              <a:buNone/>
              <a:defRPr sz="3300"/>
            </a:lvl8pPr>
            <a:lvl9pPr marL="6035040" indent="0">
              <a:buNone/>
              <a:defRPr sz="3300"/>
            </a:lvl9pPr>
          </a:lstStyle>
          <a:p>
            <a:r>
              <a:rPr lang="en-US"/>
              <a:t>Click icon to add picture</a:t>
            </a:r>
            <a:endParaRPr lang="en-US" dirty="0"/>
          </a:p>
        </p:txBody>
      </p:sp>
      <p:sp>
        <p:nvSpPr>
          <p:cNvPr id="4" name="Text Placeholder 3"/>
          <p:cNvSpPr>
            <a:spLocks noGrp="1"/>
          </p:cNvSpPr>
          <p:nvPr>
            <p:ph type="body" sz="half" idx="2"/>
          </p:nvPr>
        </p:nvSpPr>
        <p:spPr>
          <a:xfrm>
            <a:off x="1039238" y="6418897"/>
            <a:ext cx="4866144" cy="11891802"/>
          </a:xfrm>
        </p:spPr>
        <p:txBody>
          <a:bodyPr/>
          <a:lstStyle>
            <a:lvl1pPr marL="0" indent="0">
              <a:buNone/>
              <a:defRPr sz="2640"/>
            </a:lvl1pPr>
            <a:lvl2pPr marL="754380" indent="0">
              <a:buNone/>
              <a:defRPr sz="2310"/>
            </a:lvl2pPr>
            <a:lvl3pPr marL="1508760" indent="0">
              <a:buNone/>
              <a:defRPr sz="1980"/>
            </a:lvl3pPr>
            <a:lvl4pPr marL="2263140" indent="0">
              <a:buNone/>
              <a:defRPr sz="1650"/>
            </a:lvl4pPr>
            <a:lvl5pPr marL="3017520" indent="0">
              <a:buNone/>
              <a:defRPr sz="1650"/>
            </a:lvl5pPr>
            <a:lvl6pPr marL="3771900" indent="0">
              <a:buNone/>
              <a:defRPr sz="1650"/>
            </a:lvl6pPr>
            <a:lvl7pPr marL="4526280" indent="0">
              <a:buNone/>
              <a:defRPr sz="1650"/>
            </a:lvl7pPr>
            <a:lvl8pPr marL="5280660" indent="0">
              <a:buNone/>
              <a:defRPr sz="1650"/>
            </a:lvl8pPr>
            <a:lvl9pPr marL="6035040" indent="0">
              <a:buNone/>
              <a:defRPr sz="1650"/>
            </a:lvl9pPr>
          </a:lstStyle>
          <a:p>
            <a:pPr lvl="0"/>
            <a:r>
              <a:rPr lang="en-US"/>
              <a:t>Click to edit Master text styles</a:t>
            </a:r>
          </a:p>
        </p:txBody>
      </p:sp>
      <p:sp>
        <p:nvSpPr>
          <p:cNvPr id="5" name="Date Placeholder 4"/>
          <p:cNvSpPr>
            <a:spLocks noGrp="1"/>
          </p:cNvSpPr>
          <p:nvPr>
            <p:ph type="dt" sz="half" idx="10"/>
          </p:nvPr>
        </p:nvSpPr>
        <p:spPr/>
        <p:txBody>
          <a:bodyPr/>
          <a:lstStyle/>
          <a:p>
            <a:fld id="{FAEA2C9E-B850-4EB7-B24A-01A56A97083D}" type="datetimeFigureOut">
              <a:rPr lang="en-US" smtClean="0"/>
              <a:t>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4DA919-DA42-4B13-93B3-B7C4EACF942B}" type="slidenum">
              <a:rPr lang="en-US" smtClean="0"/>
              <a:t>‹#›</a:t>
            </a:fld>
            <a:endParaRPr lang="en-US"/>
          </a:p>
        </p:txBody>
      </p:sp>
    </p:spTree>
    <p:extLst>
      <p:ext uri="{BB962C8B-B14F-4D97-AF65-F5344CB8AC3E}">
        <p14:creationId xmlns:p14="http://schemas.microsoft.com/office/powerpoint/2010/main" val="455536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7273" y="1139161"/>
            <a:ext cx="13013055" cy="413563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37273" y="5695781"/>
            <a:ext cx="13013055" cy="135757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7273" y="19831228"/>
            <a:ext cx="3394710" cy="1139156"/>
          </a:xfrm>
          <a:prstGeom prst="rect">
            <a:avLst/>
          </a:prstGeom>
        </p:spPr>
        <p:txBody>
          <a:bodyPr vert="horz" lIns="91440" tIns="45720" rIns="91440" bIns="45720" rtlCol="0" anchor="ctr"/>
          <a:lstStyle>
            <a:lvl1pPr algn="l">
              <a:defRPr sz="1980">
                <a:solidFill>
                  <a:schemeClr val="tx1">
                    <a:tint val="75000"/>
                  </a:schemeClr>
                </a:solidFill>
              </a:defRPr>
            </a:lvl1pPr>
          </a:lstStyle>
          <a:p>
            <a:fld id="{FAEA2C9E-B850-4EB7-B24A-01A56A97083D}" type="datetimeFigureOut">
              <a:rPr lang="en-US" smtClean="0"/>
              <a:t>12/6/2024</a:t>
            </a:fld>
            <a:endParaRPr lang="en-US"/>
          </a:p>
        </p:txBody>
      </p:sp>
      <p:sp>
        <p:nvSpPr>
          <p:cNvPr id="5" name="Footer Placeholder 4"/>
          <p:cNvSpPr>
            <a:spLocks noGrp="1"/>
          </p:cNvSpPr>
          <p:nvPr>
            <p:ph type="ftr" sz="quarter" idx="3"/>
          </p:nvPr>
        </p:nvSpPr>
        <p:spPr>
          <a:xfrm>
            <a:off x="4997768" y="19831228"/>
            <a:ext cx="5092065" cy="1139156"/>
          </a:xfrm>
          <a:prstGeom prst="rect">
            <a:avLst/>
          </a:prstGeom>
        </p:spPr>
        <p:txBody>
          <a:bodyPr vert="horz" lIns="91440" tIns="45720" rIns="91440" bIns="45720" rtlCol="0" anchor="ctr"/>
          <a:lstStyle>
            <a:lvl1pPr algn="ctr">
              <a:defRPr sz="198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655618" y="19831228"/>
            <a:ext cx="3394710" cy="1139156"/>
          </a:xfrm>
          <a:prstGeom prst="rect">
            <a:avLst/>
          </a:prstGeom>
        </p:spPr>
        <p:txBody>
          <a:bodyPr vert="horz" lIns="91440" tIns="45720" rIns="91440" bIns="45720" rtlCol="0" anchor="ctr"/>
          <a:lstStyle>
            <a:lvl1pPr algn="r">
              <a:defRPr sz="1980">
                <a:solidFill>
                  <a:schemeClr val="tx1">
                    <a:tint val="75000"/>
                  </a:schemeClr>
                </a:solidFill>
              </a:defRPr>
            </a:lvl1pPr>
          </a:lstStyle>
          <a:p>
            <a:fld id="{354DA919-DA42-4B13-93B3-B7C4EACF942B}" type="slidenum">
              <a:rPr lang="en-US" smtClean="0"/>
              <a:t>‹#›</a:t>
            </a:fld>
            <a:endParaRPr lang="en-US"/>
          </a:p>
        </p:txBody>
      </p:sp>
    </p:spTree>
    <p:extLst>
      <p:ext uri="{BB962C8B-B14F-4D97-AF65-F5344CB8AC3E}">
        <p14:creationId xmlns:p14="http://schemas.microsoft.com/office/powerpoint/2010/main" val="24147861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508760" rtl="0" eaLnBrk="1" latinLnBrk="0" hangingPunct="1">
        <a:lnSpc>
          <a:spcPct val="90000"/>
        </a:lnSpc>
        <a:spcBef>
          <a:spcPct val="0"/>
        </a:spcBef>
        <a:buNone/>
        <a:defRPr sz="7260" kern="1200">
          <a:solidFill>
            <a:schemeClr val="tx1"/>
          </a:solidFill>
          <a:latin typeface="+mj-lt"/>
          <a:ea typeface="+mj-ea"/>
          <a:cs typeface="+mj-cs"/>
        </a:defRPr>
      </a:lvl1pPr>
    </p:titleStyle>
    <p:bodyStyle>
      <a:lvl1pPr marL="377190" indent="-377190" algn="l" defTabSz="1508760" rtl="0" eaLnBrk="1" latinLnBrk="0" hangingPunct="1">
        <a:lnSpc>
          <a:spcPct val="90000"/>
        </a:lnSpc>
        <a:spcBef>
          <a:spcPts val="1650"/>
        </a:spcBef>
        <a:buFont typeface="Arial" panose="020B0604020202020204" pitchFamily="34" charset="0"/>
        <a:buChar char="•"/>
        <a:defRPr sz="4620" kern="1200">
          <a:solidFill>
            <a:schemeClr val="tx1"/>
          </a:solidFill>
          <a:latin typeface="+mn-lt"/>
          <a:ea typeface="+mn-ea"/>
          <a:cs typeface="+mn-cs"/>
        </a:defRPr>
      </a:lvl1pPr>
      <a:lvl2pPr marL="1131570" indent="-377190" algn="l" defTabSz="1508760" rtl="0" eaLnBrk="1" latinLnBrk="0" hangingPunct="1">
        <a:lnSpc>
          <a:spcPct val="90000"/>
        </a:lnSpc>
        <a:spcBef>
          <a:spcPts val="825"/>
        </a:spcBef>
        <a:buFont typeface="Arial" panose="020B0604020202020204" pitchFamily="34" charset="0"/>
        <a:buChar char="•"/>
        <a:defRPr sz="3960" kern="1200">
          <a:solidFill>
            <a:schemeClr val="tx1"/>
          </a:solidFill>
          <a:latin typeface="+mn-lt"/>
          <a:ea typeface="+mn-ea"/>
          <a:cs typeface="+mn-cs"/>
        </a:defRPr>
      </a:lvl2pPr>
      <a:lvl3pPr marL="1885950" indent="-377190" algn="l" defTabSz="1508760" rtl="0" eaLnBrk="1" latinLnBrk="0" hangingPunct="1">
        <a:lnSpc>
          <a:spcPct val="90000"/>
        </a:lnSpc>
        <a:spcBef>
          <a:spcPts val="825"/>
        </a:spcBef>
        <a:buFont typeface="Arial" panose="020B0604020202020204" pitchFamily="34" charset="0"/>
        <a:buChar char="•"/>
        <a:defRPr sz="3300" kern="1200">
          <a:solidFill>
            <a:schemeClr val="tx1"/>
          </a:solidFill>
          <a:latin typeface="+mn-lt"/>
          <a:ea typeface="+mn-ea"/>
          <a:cs typeface="+mn-cs"/>
        </a:defRPr>
      </a:lvl3pPr>
      <a:lvl4pPr marL="2640330" indent="-377190" algn="l" defTabSz="1508760" rtl="0" eaLnBrk="1" latinLnBrk="0" hangingPunct="1">
        <a:lnSpc>
          <a:spcPct val="90000"/>
        </a:lnSpc>
        <a:spcBef>
          <a:spcPts val="825"/>
        </a:spcBef>
        <a:buFont typeface="Arial" panose="020B0604020202020204" pitchFamily="34" charset="0"/>
        <a:buChar char="•"/>
        <a:defRPr sz="2970" kern="1200">
          <a:solidFill>
            <a:schemeClr val="tx1"/>
          </a:solidFill>
          <a:latin typeface="+mn-lt"/>
          <a:ea typeface="+mn-ea"/>
          <a:cs typeface="+mn-cs"/>
        </a:defRPr>
      </a:lvl4pPr>
      <a:lvl5pPr marL="3394710" indent="-377190" algn="l" defTabSz="1508760" rtl="0" eaLnBrk="1" latinLnBrk="0" hangingPunct="1">
        <a:lnSpc>
          <a:spcPct val="90000"/>
        </a:lnSpc>
        <a:spcBef>
          <a:spcPts val="825"/>
        </a:spcBef>
        <a:buFont typeface="Arial" panose="020B0604020202020204" pitchFamily="34" charset="0"/>
        <a:buChar char="•"/>
        <a:defRPr sz="2970" kern="1200">
          <a:solidFill>
            <a:schemeClr val="tx1"/>
          </a:solidFill>
          <a:latin typeface="+mn-lt"/>
          <a:ea typeface="+mn-ea"/>
          <a:cs typeface="+mn-cs"/>
        </a:defRPr>
      </a:lvl5pPr>
      <a:lvl6pPr marL="4149090" indent="-377190" algn="l" defTabSz="1508760" rtl="0" eaLnBrk="1" latinLnBrk="0" hangingPunct="1">
        <a:lnSpc>
          <a:spcPct val="90000"/>
        </a:lnSpc>
        <a:spcBef>
          <a:spcPts val="825"/>
        </a:spcBef>
        <a:buFont typeface="Arial" panose="020B0604020202020204" pitchFamily="34" charset="0"/>
        <a:buChar char="•"/>
        <a:defRPr sz="2970" kern="1200">
          <a:solidFill>
            <a:schemeClr val="tx1"/>
          </a:solidFill>
          <a:latin typeface="+mn-lt"/>
          <a:ea typeface="+mn-ea"/>
          <a:cs typeface="+mn-cs"/>
        </a:defRPr>
      </a:lvl6pPr>
      <a:lvl7pPr marL="4903470" indent="-377190" algn="l" defTabSz="1508760" rtl="0" eaLnBrk="1" latinLnBrk="0" hangingPunct="1">
        <a:lnSpc>
          <a:spcPct val="90000"/>
        </a:lnSpc>
        <a:spcBef>
          <a:spcPts val="825"/>
        </a:spcBef>
        <a:buFont typeface="Arial" panose="020B0604020202020204" pitchFamily="34" charset="0"/>
        <a:buChar char="•"/>
        <a:defRPr sz="2970" kern="1200">
          <a:solidFill>
            <a:schemeClr val="tx1"/>
          </a:solidFill>
          <a:latin typeface="+mn-lt"/>
          <a:ea typeface="+mn-ea"/>
          <a:cs typeface="+mn-cs"/>
        </a:defRPr>
      </a:lvl7pPr>
      <a:lvl8pPr marL="5657850" indent="-377190" algn="l" defTabSz="1508760" rtl="0" eaLnBrk="1" latinLnBrk="0" hangingPunct="1">
        <a:lnSpc>
          <a:spcPct val="90000"/>
        </a:lnSpc>
        <a:spcBef>
          <a:spcPts val="825"/>
        </a:spcBef>
        <a:buFont typeface="Arial" panose="020B0604020202020204" pitchFamily="34" charset="0"/>
        <a:buChar char="•"/>
        <a:defRPr sz="2970" kern="1200">
          <a:solidFill>
            <a:schemeClr val="tx1"/>
          </a:solidFill>
          <a:latin typeface="+mn-lt"/>
          <a:ea typeface="+mn-ea"/>
          <a:cs typeface="+mn-cs"/>
        </a:defRPr>
      </a:lvl8pPr>
      <a:lvl9pPr marL="6412230" indent="-377190" algn="l" defTabSz="1508760" rtl="0" eaLnBrk="1" latinLnBrk="0" hangingPunct="1">
        <a:lnSpc>
          <a:spcPct val="90000"/>
        </a:lnSpc>
        <a:spcBef>
          <a:spcPts val="825"/>
        </a:spcBef>
        <a:buFont typeface="Arial" panose="020B0604020202020204" pitchFamily="34" charset="0"/>
        <a:buChar char="•"/>
        <a:defRPr sz="2970" kern="1200">
          <a:solidFill>
            <a:schemeClr val="tx1"/>
          </a:solidFill>
          <a:latin typeface="+mn-lt"/>
          <a:ea typeface="+mn-ea"/>
          <a:cs typeface="+mn-cs"/>
        </a:defRPr>
      </a:lvl9pPr>
    </p:bodyStyle>
    <p:otherStyle>
      <a:defPPr>
        <a:defRPr lang="en-US"/>
      </a:defPPr>
      <a:lvl1pPr marL="0" algn="l" defTabSz="1508760" rtl="0" eaLnBrk="1" latinLnBrk="0" hangingPunct="1">
        <a:defRPr sz="2970" kern="1200">
          <a:solidFill>
            <a:schemeClr val="tx1"/>
          </a:solidFill>
          <a:latin typeface="+mn-lt"/>
          <a:ea typeface="+mn-ea"/>
          <a:cs typeface="+mn-cs"/>
        </a:defRPr>
      </a:lvl1pPr>
      <a:lvl2pPr marL="754380" algn="l" defTabSz="1508760" rtl="0" eaLnBrk="1" latinLnBrk="0" hangingPunct="1">
        <a:defRPr sz="2970" kern="1200">
          <a:solidFill>
            <a:schemeClr val="tx1"/>
          </a:solidFill>
          <a:latin typeface="+mn-lt"/>
          <a:ea typeface="+mn-ea"/>
          <a:cs typeface="+mn-cs"/>
        </a:defRPr>
      </a:lvl2pPr>
      <a:lvl3pPr marL="1508760" algn="l" defTabSz="1508760" rtl="0" eaLnBrk="1" latinLnBrk="0" hangingPunct="1">
        <a:defRPr sz="2970" kern="1200">
          <a:solidFill>
            <a:schemeClr val="tx1"/>
          </a:solidFill>
          <a:latin typeface="+mn-lt"/>
          <a:ea typeface="+mn-ea"/>
          <a:cs typeface="+mn-cs"/>
        </a:defRPr>
      </a:lvl3pPr>
      <a:lvl4pPr marL="2263140" algn="l" defTabSz="1508760" rtl="0" eaLnBrk="1" latinLnBrk="0" hangingPunct="1">
        <a:defRPr sz="2970" kern="1200">
          <a:solidFill>
            <a:schemeClr val="tx1"/>
          </a:solidFill>
          <a:latin typeface="+mn-lt"/>
          <a:ea typeface="+mn-ea"/>
          <a:cs typeface="+mn-cs"/>
        </a:defRPr>
      </a:lvl4pPr>
      <a:lvl5pPr marL="3017520" algn="l" defTabSz="1508760" rtl="0" eaLnBrk="1" latinLnBrk="0" hangingPunct="1">
        <a:defRPr sz="2970" kern="1200">
          <a:solidFill>
            <a:schemeClr val="tx1"/>
          </a:solidFill>
          <a:latin typeface="+mn-lt"/>
          <a:ea typeface="+mn-ea"/>
          <a:cs typeface="+mn-cs"/>
        </a:defRPr>
      </a:lvl5pPr>
      <a:lvl6pPr marL="3771900" algn="l" defTabSz="1508760" rtl="0" eaLnBrk="1" latinLnBrk="0" hangingPunct="1">
        <a:defRPr sz="2970" kern="1200">
          <a:solidFill>
            <a:schemeClr val="tx1"/>
          </a:solidFill>
          <a:latin typeface="+mn-lt"/>
          <a:ea typeface="+mn-ea"/>
          <a:cs typeface="+mn-cs"/>
        </a:defRPr>
      </a:lvl6pPr>
      <a:lvl7pPr marL="4526280" algn="l" defTabSz="1508760" rtl="0" eaLnBrk="1" latinLnBrk="0" hangingPunct="1">
        <a:defRPr sz="2970" kern="1200">
          <a:solidFill>
            <a:schemeClr val="tx1"/>
          </a:solidFill>
          <a:latin typeface="+mn-lt"/>
          <a:ea typeface="+mn-ea"/>
          <a:cs typeface="+mn-cs"/>
        </a:defRPr>
      </a:lvl7pPr>
      <a:lvl8pPr marL="5280660" algn="l" defTabSz="1508760" rtl="0" eaLnBrk="1" latinLnBrk="0" hangingPunct="1">
        <a:defRPr sz="2970" kern="1200">
          <a:solidFill>
            <a:schemeClr val="tx1"/>
          </a:solidFill>
          <a:latin typeface="+mn-lt"/>
          <a:ea typeface="+mn-ea"/>
          <a:cs typeface="+mn-cs"/>
        </a:defRPr>
      </a:lvl8pPr>
      <a:lvl9pPr marL="6035040" algn="l" defTabSz="1508760" rtl="0" eaLnBrk="1" latinLnBrk="0" hangingPunct="1">
        <a:defRPr sz="297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C63AAF79-C832-486D-9F38-A23F2D975119}"/>
              </a:ext>
            </a:extLst>
          </p:cNvPr>
          <p:cNvSpPr/>
          <p:nvPr/>
        </p:nvSpPr>
        <p:spPr>
          <a:xfrm>
            <a:off x="10082311" y="5859863"/>
            <a:ext cx="4776726" cy="14884826"/>
          </a:xfrm>
          <a:prstGeom prst="rect">
            <a:avLst/>
          </a:prstGeom>
          <a:solidFill>
            <a:schemeClr val="bg1">
              <a:lumMod val="95000"/>
              <a:alpha val="72000"/>
            </a:schemeClr>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3507821" rtl="0" eaLnBrk="1" latinLnBrk="0" hangingPunct="1">
              <a:defRPr sz="6905" kern="1200">
                <a:solidFill>
                  <a:schemeClr val="lt1"/>
                </a:solidFill>
                <a:latin typeface="+mn-lt"/>
                <a:ea typeface="+mn-ea"/>
                <a:cs typeface="+mn-cs"/>
              </a:defRPr>
            </a:lvl1pPr>
            <a:lvl2pPr marL="1753911" algn="l" defTabSz="3507821" rtl="0" eaLnBrk="1" latinLnBrk="0" hangingPunct="1">
              <a:defRPr sz="6905" kern="1200">
                <a:solidFill>
                  <a:schemeClr val="lt1"/>
                </a:solidFill>
                <a:latin typeface="+mn-lt"/>
                <a:ea typeface="+mn-ea"/>
                <a:cs typeface="+mn-cs"/>
              </a:defRPr>
            </a:lvl2pPr>
            <a:lvl3pPr marL="3507821" algn="l" defTabSz="3507821" rtl="0" eaLnBrk="1" latinLnBrk="0" hangingPunct="1">
              <a:defRPr sz="6905" kern="1200">
                <a:solidFill>
                  <a:schemeClr val="lt1"/>
                </a:solidFill>
                <a:latin typeface="+mn-lt"/>
                <a:ea typeface="+mn-ea"/>
                <a:cs typeface="+mn-cs"/>
              </a:defRPr>
            </a:lvl3pPr>
            <a:lvl4pPr marL="5261732" algn="l" defTabSz="3507821" rtl="0" eaLnBrk="1" latinLnBrk="0" hangingPunct="1">
              <a:defRPr sz="6905" kern="1200">
                <a:solidFill>
                  <a:schemeClr val="lt1"/>
                </a:solidFill>
                <a:latin typeface="+mn-lt"/>
                <a:ea typeface="+mn-ea"/>
                <a:cs typeface="+mn-cs"/>
              </a:defRPr>
            </a:lvl4pPr>
            <a:lvl5pPr marL="7015643" algn="l" defTabSz="3507821" rtl="0" eaLnBrk="1" latinLnBrk="0" hangingPunct="1">
              <a:defRPr sz="6905" kern="1200">
                <a:solidFill>
                  <a:schemeClr val="lt1"/>
                </a:solidFill>
                <a:latin typeface="+mn-lt"/>
                <a:ea typeface="+mn-ea"/>
                <a:cs typeface="+mn-cs"/>
              </a:defRPr>
            </a:lvl5pPr>
            <a:lvl6pPr marL="8769553" algn="l" defTabSz="3507821" rtl="0" eaLnBrk="1" latinLnBrk="0" hangingPunct="1">
              <a:defRPr sz="6905" kern="1200">
                <a:solidFill>
                  <a:schemeClr val="lt1"/>
                </a:solidFill>
                <a:latin typeface="+mn-lt"/>
                <a:ea typeface="+mn-ea"/>
                <a:cs typeface="+mn-cs"/>
              </a:defRPr>
            </a:lvl6pPr>
            <a:lvl7pPr marL="10523464" algn="l" defTabSz="3507821" rtl="0" eaLnBrk="1" latinLnBrk="0" hangingPunct="1">
              <a:defRPr sz="6905" kern="1200">
                <a:solidFill>
                  <a:schemeClr val="lt1"/>
                </a:solidFill>
                <a:latin typeface="+mn-lt"/>
                <a:ea typeface="+mn-ea"/>
                <a:cs typeface="+mn-cs"/>
              </a:defRPr>
            </a:lvl7pPr>
            <a:lvl8pPr marL="12277374" algn="l" defTabSz="3507821" rtl="0" eaLnBrk="1" latinLnBrk="0" hangingPunct="1">
              <a:defRPr sz="6905" kern="1200">
                <a:solidFill>
                  <a:schemeClr val="lt1"/>
                </a:solidFill>
                <a:latin typeface="+mn-lt"/>
                <a:ea typeface="+mn-ea"/>
                <a:cs typeface="+mn-cs"/>
              </a:defRPr>
            </a:lvl8pPr>
            <a:lvl9pPr marL="14031285" algn="l" defTabSz="3507821" rtl="0" eaLnBrk="1" latinLnBrk="0" hangingPunct="1">
              <a:defRPr sz="6905" kern="1200">
                <a:solidFill>
                  <a:schemeClr val="lt1"/>
                </a:solidFill>
                <a:latin typeface="+mn-lt"/>
                <a:ea typeface="+mn-ea"/>
                <a:cs typeface="+mn-cs"/>
              </a:defRPr>
            </a:lvl9pPr>
          </a:lstStyle>
          <a:p>
            <a:pPr algn="ctr"/>
            <a:endParaRPr lang="en-US" sz="2432">
              <a:solidFill>
                <a:srgbClr val="EBE9E9"/>
              </a:solidFill>
            </a:endParaRPr>
          </a:p>
        </p:txBody>
      </p:sp>
      <p:sp>
        <p:nvSpPr>
          <p:cNvPr id="31" name="Rectangle 30">
            <a:extLst>
              <a:ext uri="{FF2B5EF4-FFF2-40B4-BE49-F238E27FC236}">
                <a16:creationId xmlns:a16="http://schemas.microsoft.com/office/drawing/2014/main" id="{E0AC5506-4D96-4C14-AA90-CC315C643910}"/>
              </a:ext>
            </a:extLst>
          </p:cNvPr>
          <p:cNvSpPr/>
          <p:nvPr/>
        </p:nvSpPr>
        <p:spPr>
          <a:xfrm>
            <a:off x="5159531" y="5859864"/>
            <a:ext cx="4776726" cy="14884826"/>
          </a:xfrm>
          <a:prstGeom prst="rect">
            <a:avLst/>
          </a:prstGeom>
          <a:solidFill>
            <a:schemeClr val="bg1">
              <a:lumMod val="95000"/>
              <a:alpha val="72000"/>
            </a:schemeClr>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3507821" rtl="0" eaLnBrk="1" latinLnBrk="0" hangingPunct="1">
              <a:defRPr sz="6905" kern="1200">
                <a:solidFill>
                  <a:schemeClr val="lt1"/>
                </a:solidFill>
                <a:latin typeface="+mn-lt"/>
                <a:ea typeface="+mn-ea"/>
                <a:cs typeface="+mn-cs"/>
              </a:defRPr>
            </a:lvl1pPr>
            <a:lvl2pPr marL="1753911" algn="l" defTabSz="3507821" rtl="0" eaLnBrk="1" latinLnBrk="0" hangingPunct="1">
              <a:defRPr sz="6905" kern="1200">
                <a:solidFill>
                  <a:schemeClr val="lt1"/>
                </a:solidFill>
                <a:latin typeface="+mn-lt"/>
                <a:ea typeface="+mn-ea"/>
                <a:cs typeface="+mn-cs"/>
              </a:defRPr>
            </a:lvl2pPr>
            <a:lvl3pPr marL="3507821" algn="l" defTabSz="3507821" rtl="0" eaLnBrk="1" latinLnBrk="0" hangingPunct="1">
              <a:defRPr sz="6905" kern="1200">
                <a:solidFill>
                  <a:schemeClr val="lt1"/>
                </a:solidFill>
                <a:latin typeface="+mn-lt"/>
                <a:ea typeface="+mn-ea"/>
                <a:cs typeface="+mn-cs"/>
              </a:defRPr>
            </a:lvl3pPr>
            <a:lvl4pPr marL="5261732" algn="l" defTabSz="3507821" rtl="0" eaLnBrk="1" latinLnBrk="0" hangingPunct="1">
              <a:defRPr sz="6905" kern="1200">
                <a:solidFill>
                  <a:schemeClr val="lt1"/>
                </a:solidFill>
                <a:latin typeface="+mn-lt"/>
                <a:ea typeface="+mn-ea"/>
                <a:cs typeface="+mn-cs"/>
              </a:defRPr>
            </a:lvl4pPr>
            <a:lvl5pPr marL="7015643" algn="l" defTabSz="3507821" rtl="0" eaLnBrk="1" latinLnBrk="0" hangingPunct="1">
              <a:defRPr sz="6905" kern="1200">
                <a:solidFill>
                  <a:schemeClr val="lt1"/>
                </a:solidFill>
                <a:latin typeface="+mn-lt"/>
                <a:ea typeface="+mn-ea"/>
                <a:cs typeface="+mn-cs"/>
              </a:defRPr>
            </a:lvl5pPr>
            <a:lvl6pPr marL="8769553" algn="l" defTabSz="3507821" rtl="0" eaLnBrk="1" latinLnBrk="0" hangingPunct="1">
              <a:defRPr sz="6905" kern="1200">
                <a:solidFill>
                  <a:schemeClr val="lt1"/>
                </a:solidFill>
                <a:latin typeface="+mn-lt"/>
                <a:ea typeface="+mn-ea"/>
                <a:cs typeface="+mn-cs"/>
              </a:defRPr>
            </a:lvl6pPr>
            <a:lvl7pPr marL="10523464" algn="l" defTabSz="3507821" rtl="0" eaLnBrk="1" latinLnBrk="0" hangingPunct="1">
              <a:defRPr sz="6905" kern="1200">
                <a:solidFill>
                  <a:schemeClr val="lt1"/>
                </a:solidFill>
                <a:latin typeface="+mn-lt"/>
                <a:ea typeface="+mn-ea"/>
                <a:cs typeface="+mn-cs"/>
              </a:defRPr>
            </a:lvl7pPr>
            <a:lvl8pPr marL="12277374" algn="l" defTabSz="3507821" rtl="0" eaLnBrk="1" latinLnBrk="0" hangingPunct="1">
              <a:defRPr sz="6905" kern="1200">
                <a:solidFill>
                  <a:schemeClr val="lt1"/>
                </a:solidFill>
                <a:latin typeface="+mn-lt"/>
                <a:ea typeface="+mn-ea"/>
                <a:cs typeface="+mn-cs"/>
              </a:defRPr>
            </a:lvl8pPr>
            <a:lvl9pPr marL="14031285" algn="l" defTabSz="3507821" rtl="0" eaLnBrk="1" latinLnBrk="0" hangingPunct="1">
              <a:defRPr sz="6905" kern="1200">
                <a:solidFill>
                  <a:schemeClr val="lt1"/>
                </a:solidFill>
                <a:latin typeface="+mn-lt"/>
                <a:ea typeface="+mn-ea"/>
                <a:cs typeface="+mn-cs"/>
              </a:defRPr>
            </a:lvl9pPr>
          </a:lstStyle>
          <a:p>
            <a:pPr algn="ctr"/>
            <a:endParaRPr lang="en-US" sz="2432">
              <a:solidFill>
                <a:srgbClr val="EBE9E9"/>
              </a:solidFill>
            </a:endParaRPr>
          </a:p>
        </p:txBody>
      </p:sp>
      <p:sp>
        <p:nvSpPr>
          <p:cNvPr id="30" name="Rectangle 29">
            <a:extLst>
              <a:ext uri="{FF2B5EF4-FFF2-40B4-BE49-F238E27FC236}">
                <a16:creationId xmlns:a16="http://schemas.microsoft.com/office/drawing/2014/main" id="{9B0557FA-C710-4BE3-B916-FA0E82ACE945}"/>
              </a:ext>
            </a:extLst>
          </p:cNvPr>
          <p:cNvSpPr/>
          <p:nvPr/>
        </p:nvSpPr>
        <p:spPr>
          <a:xfrm>
            <a:off x="236750" y="5859864"/>
            <a:ext cx="4776726" cy="14884826"/>
          </a:xfrm>
          <a:prstGeom prst="rect">
            <a:avLst/>
          </a:prstGeom>
          <a:solidFill>
            <a:schemeClr val="bg1">
              <a:lumMod val="95000"/>
              <a:alpha val="72000"/>
            </a:schemeClr>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3507821" rtl="0" eaLnBrk="1" latinLnBrk="0" hangingPunct="1">
              <a:defRPr sz="6905" kern="1200">
                <a:solidFill>
                  <a:schemeClr val="lt1"/>
                </a:solidFill>
                <a:latin typeface="+mn-lt"/>
                <a:ea typeface="+mn-ea"/>
                <a:cs typeface="+mn-cs"/>
              </a:defRPr>
            </a:lvl1pPr>
            <a:lvl2pPr marL="1753911" algn="l" defTabSz="3507821" rtl="0" eaLnBrk="1" latinLnBrk="0" hangingPunct="1">
              <a:defRPr sz="6905" kern="1200">
                <a:solidFill>
                  <a:schemeClr val="lt1"/>
                </a:solidFill>
                <a:latin typeface="+mn-lt"/>
                <a:ea typeface="+mn-ea"/>
                <a:cs typeface="+mn-cs"/>
              </a:defRPr>
            </a:lvl2pPr>
            <a:lvl3pPr marL="3507821" algn="l" defTabSz="3507821" rtl="0" eaLnBrk="1" latinLnBrk="0" hangingPunct="1">
              <a:defRPr sz="6905" kern="1200">
                <a:solidFill>
                  <a:schemeClr val="lt1"/>
                </a:solidFill>
                <a:latin typeface="+mn-lt"/>
                <a:ea typeface="+mn-ea"/>
                <a:cs typeface="+mn-cs"/>
              </a:defRPr>
            </a:lvl3pPr>
            <a:lvl4pPr marL="5261732" algn="l" defTabSz="3507821" rtl="0" eaLnBrk="1" latinLnBrk="0" hangingPunct="1">
              <a:defRPr sz="6905" kern="1200">
                <a:solidFill>
                  <a:schemeClr val="lt1"/>
                </a:solidFill>
                <a:latin typeface="+mn-lt"/>
                <a:ea typeface="+mn-ea"/>
                <a:cs typeface="+mn-cs"/>
              </a:defRPr>
            </a:lvl4pPr>
            <a:lvl5pPr marL="7015643" algn="l" defTabSz="3507821" rtl="0" eaLnBrk="1" latinLnBrk="0" hangingPunct="1">
              <a:defRPr sz="6905" kern="1200">
                <a:solidFill>
                  <a:schemeClr val="lt1"/>
                </a:solidFill>
                <a:latin typeface="+mn-lt"/>
                <a:ea typeface="+mn-ea"/>
                <a:cs typeface="+mn-cs"/>
              </a:defRPr>
            </a:lvl5pPr>
            <a:lvl6pPr marL="8769553" algn="l" defTabSz="3507821" rtl="0" eaLnBrk="1" latinLnBrk="0" hangingPunct="1">
              <a:defRPr sz="6905" kern="1200">
                <a:solidFill>
                  <a:schemeClr val="lt1"/>
                </a:solidFill>
                <a:latin typeface="+mn-lt"/>
                <a:ea typeface="+mn-ea"/>
                <a:cs typeface="+mn-cs"/>
              </a:defRPr>
            </a:lvl6pPr>
            <a:lvl7pPr marL="10523464" algn="l" defTabSz="3507821" rtl="0" eaLnBrk="1" latinLnBrk="0" hangingPunct="1">
              <a:defRPr sz="6905" kern="1200">
                <a:solidFill>
                  <a:schemeClr val="lt1"/>
                </a:solidFill>
                <a:latin typeface="+mn-lt"/>
                <a:ea typeface="+mn-ea"/>
                <a:cs typeface="+mn-cs"/>
              </a:defRPr>
            </a:lvl7pPr>
            <a:lvl8pPr marL="12277374" algn="l" defTabSz="3507821" rtl="0" eaLnBrk="1" latinLnBrk="0" hangingPunct="1">
              <a:defRPr sz="6905" kern="1200">
                <a:solidFill>
                  <a:schemeClr val="lt1"/>
                </a:solidFill>
                <a:latin typeface="+mn-lt"/>
                <a:ea typeface="+mn-ea"/>
                <a:cs typeface="+mn-cs"/>
              </a:defRPr>
            </a:lvl8pPr>
            <a:lvl9pPr marL="14031285" algn="l" defTabSz="3507821" rtl="0" eaLnBrk="1" latinLnBrk="0" hangingPunct="1">
              <a:defRPr sz="6905" kern="1200">
                <a:solidFill>
                  <a:schemeClr val="lt1"/>
                </a:solidFill>
                <a:latin typeface="+mn-lt"/>
                <a:ea typeface="+mn-ea"/>
                <a:cs typeface="+mn-cs"/>
              </a:defRPr>
            </a:lvl9pPr>
          </a:lstStyle>
          <a:p>
            <a:pPr algn="ctr"/>
            <a:endParaRPr lang="en-US" sz="2432">
              <a:solidFill>
                <a:srgbClr val="EBE9E9"/>
              </a:solidFill>
            </a:endParaRPr>
          </a:p>
        </p:txBody>
      </p:sp>
      <p:sp>
        <p:nvSpPr>
          <p:cNvPr id="29" name="TextBox 31"/>
          <p:cNvSpPr txBox="1"/>
          <p:nvPr/>
        </p:nvSpPr>
        <p:spPr>
          <a:xfrm>
            <a:off x="10194689" y="10580695"/>
            <a:ext cx="4550826" cy="3683801"/>
          </a:xfrm>
          <a:prstGeom prst="rect">
            <a:avLst/>
          </a:prstGeom>
          <a:noFill/>
          <a:ln>
            <a:noFill/>
          </a:ln>
        </p:spPr>
        <p:txBody>
          <a:bodyPr wrap="square" lIns="89542" tIns="44771" rIns="89542" bIns="44771" rtlCol="0">
            <a:noAutofit/>
          </a:bodyPr>
          <a:lstStyle>
            <a:defPPr>
              <a:defRPr lang="en-US"/>
            </a:defPPr>
            <a:lvl1pPr algn="just" rtl="1">
              <a:defRPr sz="4000">
                <a:cs typeface="B Nazanin" charset="0"/>
              </a:defRPr>
            </a:lvl1pPr>
            <a:lvl2pPr marL="1753911" defTabSz="3507821">
              <a:defRPr sz="6905"/>
            </a:lvl2pPr>
            <a:lvl3pPr marL="3507821" defTabSz="3507821">
              <a:defRPr sz="6905"/>
            </a:lvl3pPr>
            <a:lvl4pPr marL="5261732" defTabSz="3507821">
              <a:defRPr sz="6905"/>
            </a:lvl4pPr>
            <a:lvl5pPr marL="7015643" defTabSz="3507821">
              <a:defRPr sz="6905"/>
            </a:lvl5pPr>
            <a:lvl6pPr marL="8769553" defTabSz="3507821">
              <a:defRPr sz="6905"/>
            </a:lvl6pPr>
            <a:lvl7pPr marL="10523464" defTabSz="3507821">
              <a:defRPr sz="6905"/>
            </a:lvl7pPr>
            <a:lvl8pPr marL="12277374" defTabSz="3507821">
              <a:defRPr sz="6905"/>
            </a:lvl8pPr>
            <a:lvl9pPr marL="14031285" defTabSz="3507821">
              <a:defRPr sz="6905"/>
            </a:lvl9pPr>
          </a:lstStyle>
          <a:p>
            <a:pPr rtl="0"/>
            <a:r>
              <a:rPr lang="en-US" sz="1958" dirty="0">
                <a:latin typeface="Calibri" panose="020F0502020204030204" pitchFamily="34" charset="0"/>
                <a:cs typeface="Calibri" panose="020F0502020204030204" pitchFamily="34" charset="0"/>
              </a:rPr>
              <a:t>Notes of conclusion Notes of conclusion Notes of conclusion Notes of conclusion Notes of conclusion Notes of conclusion Notes of conclusion Notes of conclusion Notes of conclusion Notes of conclusion Notes of conclusion Notes of conclusion Notes of conclusion Notes of conclusion Notes of conclusion Notes of conclusion Notes of conclusion Notes of conclusion Notes of conclusion Notes of conclusion Notes of conclusion Notes of conclusion Notes of conclusion Notes of conclusion.</a:t>
            </a:r>
            <a:endParaRPr lang="fa-IR" sz="1958" dirty="0">
              <a:latin typeface="Calibri" panose="020F0502020204030204" pitchFamily="34" charset="0"/>
              <a:cs typeface="Calibri" panose="020F0502020204030204" pitchFamily="34" charset="0"/>
            </a:endParaRPr>
          </a:p>
        </p:txBody>
      </p:sp>
      <p:sp>
        <p:nvSpPr>
          <p:cNvPr id="44" name="TextBox 43"/>
          <p:cNvSpPr txBox="1"/>
          <p:nvPr/>
        </p:nvSpPr>
        <p:spPr>
          <a:xfrm>
            <a:off x="10194689" y="14854476"/>
            <a:ext cx="4550826" cy="5682050"/>
          </a:xfrm>
          <a:prstGeom prst="rect">
            <a:avLst/>
          </a:prstGeom>
          <a:noFill/>
          <a:ln>
            <a:noFill/>
          </a:ln>
        </p:spPr>
        <p:txBody>
          <a:bodyPr wrap="square" lIns="89542" tIns="44771" rIns="89542" bIns="44771" rtlCol="0">
            <a:noAutofit/>
          </a:bodyPr>
          <a:lstStyle>
            <a:defPPr>
              <a:defRPr lang="en-US"/>
            </a:defPPr>
            <a:lvl1pPr algn="just" rtl="1">
              <a:defRPr sz="4000">
                <a:cs typeface="B Nazanin" charset="0"/>
              </a:defRPr>
            </a:lvl1pPr>
            <a:lvl2pPr marL="1753911" defTabSz="3507821">
              <a:defRPr sz="6905"/>
            </a:lvl2pPr>
            <a:lvl3pPr marL="3507821" defTabSz="3507821">
              <a:defRPr sz="6905"/>
            </a:lvl3pPr>
            <a:lvl4pPr marL="5261732" defTabSz="3507821">
              <a:defRPr sz="6905"/>
            </a:lvl4pPr>
            <a:lvl5pPr marL="7015643" defTabSz="3507821">
              <a:defRPr sz="6905"/>
            </a:lvl5pPr>
            <a:lvl6pPr marL="8769553" defTabSz="3507821">
              <a:defRPr sz="6905"/>
            </a:lvl6pPr>
            <a:lvl7pPr marL="10523464" defTabSz="3507821">
              <a:defRPr sz="6905"/>
            </a:lvl7pPr>
            <a:lvl8pPr marL="12277374" defTabSz="3507821">
              <a:defRPr sz="6905"/>
            </a:lvl8pPr>
            <a:lvl9pPr marL="14031285" defTabSz="3507821">
              <a:defRPr sz="6905"/>
            </a:lvl9pPr>
          </a:lstStyle>
          <a:p>
            <a:pPr rtl="0"/>
            <a:r>
              <a:rPr lang="en-US" sz="1958" dirty="0">
                <a:latin typeface="Calibri" panose="020F0502020204030204" pitchFamily="34" charset="0"/>
                <a:cs typeface="Calibri" panose="020F0502020204030204" pitchFamily="34" charset="0"/>
              </a:rPr>
              <a:t>Notes of references Notes of references Notes of references Notes of references Notes of references Notes of references Notes of references Notes of references Notes of references Notes of references Notes of references Notes of references Notes of references Notes of references Notes of references Notes of references Notes of references Notes of references Notes of references Notes of references Notes of references Notes of references Notes of references.</a:t>
            </a:r>
            <a:endParaRPr lang="fa-IR" sz="1958" dirty="0">
              <a:latin typeface="Calibri" panose="020F0502020204030204" pitchFamily="34" charset="0"/>
              <a:cs typeface="Calibri" panose="020F0502020204030204" pitchFamily="34" charset="0"/>
            </a:endParaRPr>
          </a:p>
        </p:txBody>
      </p:sp>
      <p:sp>
        <p:nvSpPr>
          <p:cNvPr id="48" name="TextBox 47">
            <a:extLst>
              <a:ext uri="{FF2B5EF4-FFF2-40B4-BE49-F238E27FC236}">
                <a16:creationId xmlns:a16="http://schemas.microsoft.com/office/drawing/2014/main" id="{711A7087-2871-EFEF-87F6-72C65EF09CD6}"/>
              </a:ext>
            </a:extLst>
          </p:cNvPr>
          <p:cNvSpPr txBox="1"/>
          <p:nvPr/>
        </p:nvSpPr>
        <p:spPr>
          <a:xfrm>
            <a:off x="202975" y="4338313"/>
            <a:ext cx="14614100" cy="529682"/>
          </a:xfrm>
          <a:prstGeom prst="rect">
            <a:avLst/>
          </a:prstGeom>
          <a:no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ctr" defTabSz="3507821">
              <a:defRPr sz="4967">
                <a:cs typeface="B Nazanin" panose="00000400000000000000" pitchFamily="2" charset="-78"/>
              </a:defRPr>
            </a:lvl1pPr>
            <a:lvl2pPr marL="1753911" defTabSz="3507821">
              <a:defRPr sz="6905">
                <a:solidFill>
                  <a:schemeClr val="lt1"/>
                </a:solidFill>
              </a:defRPr>
            </a:lvl2pPr>
            <a:lvl3pPr marL="3507821" defTabSz="3507821">
              <a:defRPr sz="6905">
                <a:solidFill>
                  <a:schemeClr val="lt1"/>
                </a:solidFill>
              </a:defRPr>
            </a:lvl3pPr>
            <a:lvl4pPr marL="5261732" defTabSz="3507821">
              <a:defRPr sz="6905">
                <a:solidFill>
                  <a:schemeClr val="lt1"/>
                </a:solidFill>
              </a:defRPr>
            </a:lvl4pPr>
            <a:lvl5pPr marL="7015643" defTabSz="3507821">
              <a:defRPr sz="6905">
                <a:solidFill>
                  <a:schemeClr val="lt1"/>
                </a:solidFill>
              </a:defRPr>
            </a:lvl5pPr>
            <a:lvl6pPr marL="8769553" defTabSz="3507821">
              <a:defRPr sz="6905">
                <a:solidFill>
                  <a:schemeClr val="lt1"/>
                </a:solidFill>
              </a:defRPr>
            </a:lvl6pPr>
            <a:lvl7pPr marL="10523464" defTabSz="3507821">
              <a:defRPr sz="6905">
                <a:solidFill>
                  <a:schemeClr val="lt1"/>
                </a:solidFill>
              </a:defRPr>
            </a:lvl7pPr>
            <a:lvl8pPr marL="12277374" defTabSz="3507821">
              <a:defRPr sz="6905">
                <a:solidFill>
                  <a:schemeClr val="lt1"/>
                </a:solidFill>
              </a:defRPr>
            </a:lvl8pPr>
            <a:lvl9pPr marL="14031285" defTabSz="3507821">
              <a:defRPr sz="6905">
                <a:solidFill>
                  <a:schemeClr val="lt1"/>
                </a:solidFill>
              </a:defRPr>
            </a:lvl9pPr>
          </a:lstStyle>
          <a:p>
            <a:r>
              <a:rPr lang="en-US" sz="3200" dirty="0">
                <a:solidFill>
                  <a:schemeClr val="tx1"/>
                </a:solidFill>
              </a:rPr>
              <a:t>Title of Paper</a:t>
            </a:r>
            <a:endParaRPr lang="fa-IR" sz="3200" dirty="0">
              <a:solidFill>
                <a:schemeClr val="tx1"/>
              </a:solidFill>
            </a:endParaRPr>
          </a:p>
        </p:txBody>
      </p:sp>
      <p:sp>
        <p:nvSpPr>
          <p:cNvPr id="49" name="TextBox 48">
            <a:extLst>
              <a:ext uri="{FF2B5EF4-FFF2-40B4-BE49-F238E27FC236}">
                <a16:creationId xmlns:a16="http://schemas.microsoft.com/office/drawing/2014/main" id="{10A8ECAC-FC4C-0636-8AE6-CE98E64D1EE2}"/>
              </a:ext>
            </a:extLst>
          </p:cNvPr>
          <p:cNvSpPr txBox="1"/>
          <p:nvPr/>
        </p:nvSpPr>
        <p:spPr>
          <a:xfrm>
            <a:off x="219861" y="4999783"/>
            <a:ext cx="14580325" cy="403729"/>
          </a:xfrm>
          <a:prstGeom prst="rect">
            <a:avLst/>
          </a:prstGeom>
          <a:no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ctr" defTabSz="3507821">
              <a:defRPr sz="4967">
                <a:solidFill>
                  <a:schemeClr val="tx1"/>
                </a:solidFill>
                <a:cs typeface="B Nazanin" panose="00000400000000000000" pitchFamily="2" charset="-78"/>
              </a:defRPr>
            </a:lvl1pPr>
            <a:lvl2pPr marL="1753911" defTabSz="3507821">
              <a:defRPr sz="6905"/>
            </a:lvl2pPr>
            <a:lvl3pPr marL="3507821" defTabSz="3507821">
              <a:defRPr sz="6905"/>
            </a:lvl3pPr>
            <a:lvl4pPr marL="5261732" defTabSz="3507821">
              <a:defRPr sz="6905"/>
            </a:lvl4pPr>
            <a:lvl5pPr marL="7015643" defTabSz="3507821">
              <a:defRPr sz="6905"/>
            </a:lvl5pPr>
            <a:lvl6pPr marL="8769553" defTabSz="3507821">
              <a:defRPr sz="6905"/>
            </a:lvl6pPr>
            <a:lvl7pPr marL="10523464" defTabSz="3507821">
              <a:defRPr sz="6905"/>
            </a:lvl7pPr>
            <a:lvl8pPr marL="12277374" defTabSz="3507821">
              <a:defRPr sz="6905"/>
            </a:lvl8pPr>
            <a:lvl9pPr marL="14031285" defTabSz="3507821">
              <a:defRPr sz="6905"/>
            </a:lvl9pPr>
          </a:lstStyle>
          <a:p>
            <a:r>
              <a:rPr lang="en-US" sz="2400" dirty="0"/>
              <a:t>Authors</a:t>
            </a:r>
          </a:p>
        </p:txBody>
      </p:sp>
      <p:sp>
        <p:nvSpPr>
          <p:cNvPr id="50" name="TextBox 49">
            <a:extLst>
              <a:ext uri="{FF2B5EF4-FFF2-40B4-BE49-F238E27FC236}">
                <a16:creationId xmlns:a16="http://schemas.microsoft.com/office/drawing/2014/main" id="{DFB331CD-2C65-6C5C-B09F-0A43EDF50D84}"/>
              </a:ext>
            </a:extLst>
          </p:cNvPr>
          <p:cNvSpPr txBox="1"/>
          <p:nvPr/>
        </p:nvSpPr>
        <p:spPr>
          <a:xfrm>
            <a:off x="3685316" y="5569474"/>
            <a:ext cx="7649414" cy="338554"/>
          </a:xfrm>
          <a:prstGeom prst="rect">
            <a:avLst/>
          </a:prstGeom>
          <a:noFill/>
        </p:spPr>
        <p:txBody>
          <a:bodyPr wrap="square" rtlCol="0">
            <a:spAutoFit/>
          </a:bodyPr>
          <a:lstStyle/>
          <a:p>
            <a:pPr algn="ctr"/>
            <a:r>
              <a:rPr lang="en-US" sz="1600" baseline="30000" dirty="0">
                <a:latin typeface="Calibri" panose="020F0502020204030204" pitchFamily="34" charset="0"/>
                <a:ea typeface="B Nazanin" charset="0"/>
                <a:cs typeface="Calibri" panose="020F0502020204030204" pitchFamily="34" charset="0"/>
              </a:rPr>
              <a:t>Affiliations</a:t>
            </a:r>
            <a:endParaRPr lang="ar-SA" sz="1600" dirty="0">
              <a:solidFill>
                <a:srgbClr val="FF0000"/>
              </a:solidFill>
              <a:latin typeface="B Nazanin" charset="0"/>
              <a:ea typeface="B Nazanin" charset="0"/>
              <a:cs typeface="B Nazanin" charset="0"/>
            </a:endParaRPr>
          </a:p>
        </p:txBody>
      </p:sp>
      <p:sp>
        <p:nvSpPr>
          <p:cNvPr id="52" name="TextBox 51">
            <a:extLst>
              <a:ext uri="{FF2B5EF4-FFF2-40B4-BE49-F238E27FC236}">
                <a16:creationId xmlns:a16="http://schemas.microsoft.com/office/drawing/2014/main" id="{9697C6BF-BFBD-F30B-DD7C-922CF98E6291}"/>
              </a:ext>
            </a:extLst>
          </p:cNvPr>
          <p:cNvSpPr txBox="1"/>
          <p:nvPr/>
        </p:nvSpPr>
        <p:spPr>
          <a:xfrm>
            <a:off x="10112359" y="5985026"/>
            <a:ext cx="4704716" cy="438903"/>
          </a:xfrm>
          <a:prstGeom prst="rect">
            <a:avLst/>
          </a:prstGeom>
          <a:noFill/>
        </p:spPr>
        <p:txBody>
          <a:bodyPr wrap="square" rtlCol="0">
            <a:spAutoFit/>
          </a:bodyPr>
          <a:lstStyle/>
          <a:p>
            <a:pPr algn="ctr"/>
            <a:r>
              <a:rPr lang="en-US" sz="2252" b="1" dirty="0">
                <a:solidFill>
                  <a:srgbClr val="DE1C4E"/>
                </a:solidFill>
                <a:latin typeface="Calibri" panose="020F0502020204030204" pitchFamily="34" charset="0"/>
                <a:ea typeface="B Nazanin" charset="0"/>
                <a:cs typeface="Calibri" panose="020F0502020204030204" pitchFamily="34" charset="0"/>
              </a:rPr>
              <a:t>Tables and Figures</a:t>
            </a:r>
          </a:p>
        </p:txBody>
      </p:sp>
      <p:sp>
        <p:nvSpPr>
          <p:cNvPr id="53" name="TextBox 52">
            <a:extLst>
              <a:ext uri="{FF2B5EF4-FFF2-40B4-BE49-F238E27FC236}">
                <a16:creationId xmlns:a16="http://schemas.microsoft.com/office/drawing/2014/main" id="{B545F765-BF90-86AA-2E52-F8AFBD1C9DDD}"/>
              </a:ext>
            </a:extLst>
          </p:cNvPr>
          <p:cNvSpPr txBox="1"/>
          <p:nvPr/>
        </p:nvSpPr>
        <p:spPr>
          <a:xfrm>
            <a:off x="10194689" y="6402109"/>
            <a:ext cx="4550826" cy="3550374"/>
          </a:xfrm>
          <a:prstGeom prst="rect">
            <a:avLst/>
          </a:prstGeom>
          <a:noFill/>
          <a:ln>
            <a:noFill/>
          </a:ln>
        </p:spPr>
        <p:txBody>
          <a:bodyPr wrap="square" lIns="89542" tIns="44771" rIns="89542" bIns="44771" rtlCol="0">
            <a:noAutofit/>
          </a:bodyPr>
          <a:lstStyle>
            <a:defPPr>
              <a:defRPr lang="en-US"/>
            </a:defPPr>
            <a:lvl1pPr algn="just" rtl="1">
              <a:defRPr sz="4000">
                <a:cs typeface="B Nazanin" charset="0"/>
              </a:defRPr>
            </a:lvl1pPr>
            <a:lvl2pPr marL="1753911" defTabSz="3507821">
              <a:defRPr sz="6905"/>
            </a:lvl2pPr>
            <a:lvl3pPr marL="3507821" defTabSz="3507821">
              <a:defRPr sz="6905"/>
            </a:lvl3pPr>
            <a:lvl4pPr marL="5261732" defTabSz="3507821">
              <a:defRPr sz="6905"/>
            </a:lvl4pPr>
            <a:lvl5pPr marL="7015643" defTabSz="3507821">
              <a:defRPr sz="6905"/>
            </a:lvl5pPr>
            <a:lvl6pPr marL="8769553" defTabSz="3507821">
              <a:defRPr sz="6905"/>
            </a:lvl6pPr>
            <a:lvl7pPr marL="10523464" defTabSz="3507821">
              <a:defRPr sz="6905"/>
            </a:lvl7pPr>
            <a:lvl8pPr marL="12277374" defTabSz="3507821">
              <a:defRPr sz="6905"/>
            </a:lvl8pPr>
            <a:lvl9pPr marL="14031285" defTabSz="3507821">
              <a:defRPr sz="6905"/>
            </a:lvl9pPr>
          </a:lstStyle>
          <a:p>
            <a:pPr rtl="0"/>
            <a:r>
              <a:rPr lang="en-US" sz="1958" dirty="0">
                <a:latin typeface="Calibri" panose="020F0502020204030204" pitchFamily="34" charset="0"/>
                <a:cs typeface="Calibri" panose="020F0502020204030204" pitchFamily="34" charset="0"/>
              </a:rPr>
              <a:t>Tables and figures</a:t>
            </a:r>
            <a:endParaRPr lang="fa-IR" sz="1958" dirty="0">
              <a:latin typeface="Calibri" panose="020F0502020204030204" pitchFamily="34" charset="0"/>
              <a:cs typeface="Calibri" panose="020F0502020204030204" pitchFamily="34" charset="0"/>
            </a:endParaRPr>
          </a:p>
        </p:txBody>
      </p:sp>
      <p:sp>
        <p:nvSpPr>
          <p:cNvPr id="54" name="TextBox 53">
            <a:extLst>
              <a:ext uri="{FF2B5EF4-FFF2-40B4-BE49-F238E27FC236}">
                <a16:creationId xmlns:a16="http://schemas.microsoft.com/office/drawing/2014/main" id="{3B6A3CD5-441A-EAA0-60CC-994AF65D9D11}"/>
              </a:ext>
            </a:extLst>
          </p:cNvPr>
          <p:cNvSpPr txBox="1"/>
          <p:nvPr/>
        </p:nvSpPr>
        <p:spPr>
          <a:xfrm>
            <a:off x="10112359" y="10129041"/>
            <a:ext cx="4704716" cy="438903"/>
          </a:xfrm>
          <a:prstGeom prst="rect">
            <a:avLst/>
          </a:prstGeom>
          <a:noFill/>
        </p:spPr>
        <p:txBody>
          <a:bodyPr wrap="square" rtlCol="0">
            <a:spAutoFit/>
          </a:bodyPr>
          <a:lstStyle/>
          <a:p>
            <a:pPr algn="ctr"/>
            <a:r>
              <a:rPr lang="en-US" sz="2252" b="1" dirty="0">
                <a:solidFill>
                  <a:srgbClr val="DE1C4E"/>
                </a:solidFill>
                <a:latin typeface="Calibri" panose="020F0502020204030204" pitchFamily="34" charset="0"/>
                <a:ea typeface="B Nazanin" charset="0"/>
                <a:cs typeface="Calibri" panose="020F0502020204030204" pitchFamily="34" charset="0"/>
              </a:rPr>
              <a:t>Conclusion</a:t>
            </a:r>
          </a:p>
        </p:txBody>
      </p:sp>
      <p:sp>
        <p:nvSpPr>
          <p:cNvPr id="55" name="TextBox 54">
            <a:extLst>
              <a:ext uri="{FF2B5EF4-FFF2-40B4-BE49-F238E27FC236}">
                <a16:creationId xmlns:a16="http://schemas.microsoft.com/office/drawing/2014/main" id="{37768AFF-E5A1-3010-7085-C0419F62E80A}"/>
              </a:ext>
            </a:extLst>
          </p:cNvPr>
          <p:cNvSpPr txBox="1"/>
          <p:nvPr/>
        </p:nvSpPr>
        <p:spPr>
          <a:xfrm>
            <a:off x="270526" y="6050408"/>
            <a:ext cx="4707146" cy="438903"/>
          </a:xfrm>
          <a:prstGeom prst="rect">
            <a:avLst/>
          </a:prstGeom>
          <a:noFill/>
        </p:spPr>
        <p:txBody>
          <a:bodyPr wrap="square" rtlCol="0">
            <a:spAutoFit/>
          </a:bodyPr>
          <a:lstStyle/>
          <a:p>
            <a:pPr algn="ctr"/>
            <a:r>
              <a:rPr lang="en-US" sz="2252" b="1" dirty="0">
                <a:solidFill>
                  <a:srgbClr val="DE1C4E"/>
                </a:solidFill>
                <a:latin typeface="Calibri" panose="020F0502020204030204" pitchFamily="34" charset="0"/>
                <a:ea typeface="B Nazanin" charset="0"/>
                <a:cs typeface="Calibri" panose="020F0502020204030204" pitchFamily="34" charset="0"/>
              </a:rPr>
              <a:t>Abstract</a:t>
            </a:r>
          </a:p>
        </p:txBody>
      </p:sp>
      <p:sp>
        <p:nvSpPr>
          <p:cNvPr id="57" name="TextBox 56">
            <a:extLst>
              <a:ext uri="{FF2B5EF4-FFF2-40B4-BE49-F238E27FC236}">
                <a16:creationId xmlns:a16="http://schemas.microsoft.com/office/drawing/2014/main" id="{AC2FB349-911C-40AA-3027-F11C1F1295F2}"/>
              </a:ext>
            </a:extLst>
          </p:cNvPr>
          <p:cNvSpPr txBox="1"/>
          <p:nvPr/>
        </p:nvSpPr>
        <p:spPr>
          <a:xfrm>
            <a:off x="5202846" y="5991652"/>
            <a:ext cx="4667139" cy="438903"/>
          </a:xfrm>
          <a:prstGeom prst="rect">
            <a:avLst/>
          </a:prstGeom>
          <a:noFill/>
        </p:spPr>
        <p:txBody>
          <a:bodyPr wrap="square" rtlCol="0">
            <a:spAutoFit/>
          </a:bodyPr>
          <a:lstStyle/>
          <a:p>
            <a:pPr algn="ctr"/>
            <a:r>
              <a:rPr lang="en-US" sz="2252" b="1" dirty="0">
                <a:solidFill>
                  <a:srgbClr val="DE1C4E"/>
                </a:solidFill>
                <a:latin typeface="Calibri" panose="020F0502020204030204" pitchFamily="34" charset="0"/>
                <a:ea typeface="B Nazanin" charset="0"/>
                <a:cs typeface="Calibri" panose="020F0502020204030204" pitchFamily="34" charset="0"/>
              </a:rPr>
              <a:t>Section 2</a:t>
            </a:r>
          </a:p>
        </p:txBody>
      </p:sp>
      <p:sp>
        <p:nvSpPr>
          <p:cNvPr id="59" name="TextBox 58">
            <a:extLst>
              <a:ext uri="{FF2B5EF4-FFF2-40B4-BE49-F238E27FC236}">
                <a16:creationId xmlns:a16="http://schemas.microsoft.com/office/drawing/2014/main" id="{7814C10A-5CDE-9294-95C3-FAF0A399B1DA}"/>
              </a:ext>
            </a:extLst>
          </p:cNvPr>
          <p:cNvSpPr txBox="1"/>
          <p:nvPr/>
        </p:nvSpPr>
        <p:spPr>
          <a:xfrm>
            <a:off x="10082312" y="14423966"/>
            <a:ext cx="4734763" cy="438903"/>
          </a:xfrm>
          <a:prstGeom prst="rect">
            <a:avLst/>
          </a:prstGeom>
          <a:noFill/>
        </p:spPr>
        <p:txBody>
          <a:bodyPr wrap="square" rtlCol="0">
            <a:spAutoFit/>
          </a:bodyPr>
          <a:lstStyle/>
          <a:p>
            <a:pPr algn="ctr"/>
            <a:r>
              <a:rPr lang="en-US" sz="2252" b="1" dirty="0">
                <a:solidFill>
                  <a:srgbClr val="DE1C4E"/>
                </a:solidFill>
                <a:latin typeface="Calibri" panose="020F0502020204030204" pitchFamily="34" charset="0"/>
                <a:ea typeface="B Nazanin" charset="0"/>
                <a:cs typeface="Calibri" panose="020F0502020204030204" pitchFamily="34" charset="0"/>
              </a:rPr>
              <a:t>References</a:t>
            </a:r>
          </a:p>
        </p:txBody>
      </p:sp>
      <p:sp>
        <p:nvSpPr>
          <p:cNvPr id="60" name="TextBox 59">
            <a:extLst>
              <a:ext uri="{FF2B5EF4-FFF2-40B4-BE49-F238E27FC236}">
                <a16:creationId xmlns:a16="http://schemas.microsoft.com/office/drawing/2014/main" id="{960B7288-9237-BED7-FC74-728946209806}"/>
              </a:ext>
            </a:extLst>
          </p:cNvPr>
          <p:cNvSpPr txBox="1"/>
          <p:nvPr/>
        </p:nvSpPr>
        <p:spPr>
          <a:xfrm>
            <a:off x="5202845" y="13594563"/>
            <a:ext cx="4656162" cy="438903"/>
          </a:xfrm>
          <a:prstGeom prst="rect">
            <a:avLst/>
          </a:prstGeom>
          <a:noFill/>
        </p:spPr>
        <p:txBody>
          <a:bodyPr wrap="square" rtlCol="0">
            <a:spAutoFit/>
          </a:bodyPr>
          <a:lstStyle/>
          <a:p>
            <a:pPr algn="ctr" rtl="1"/>
            <a:r>
              <a:rPr lang="en-US" sz="2252" b="1" dirty="0">
                <a:solidFill>
                  <a:srgbClr val="DE1C4E"/>
                </a:solidFill>
                <a:latin typeface="Calibri" panose="020F0502020204030204" pitchFamily="34" charset="0"/>
                <a:ea typeface="B Nazanin" charset="0"/>
                <a:cs typeface="Calibri" panose="020F0502020204030204" pitchFamily="34" charset="0"/>
              </a:rPr>
              <a:t>Section 3</a:t>
            </a:r>
          </a:p>
        </p:txBody>
      </p:sp>
      <p:sp>
        <p:nvSpPr>
          <p:cNvPr id="61" name="TextBox 60">
            <a:extLst>
              <a:ext uri="{FF2B5EF4-FFF2-40B4-BE49-F238E27FC236}">
                <a16:creationId xmlns:a16="http://schemas.microsoft.com/office/drawing/2014/main" id="{3BF8CDAB-2AA7-4C04-6FC2-3946913FFCA7}"/>
              </a:ext>
            </a:extLst>
          </p:cNvPr>
          <p:cNvSpPr txBox="1"/>
          <p:nvPr/>
        </p:nvSpPr>
        <p:spPr>
          <a:xfrm>
            <a:off x="270525" y="9763043"/>
            <a:ext cx="4707146" cy="438903"/>
          </a:xfrm>
          <a:prstGeom prst="rect">
            <a:avLst/>
          </a:prstGeom>
          <a:noFill/>
        </p:spPr>
        <p:txBody>
          <a:bodyPr wrap="square" rtlCol="0">
            <a:spAutoFit/>
          </a:bodyPr>
          <a:lstStyle/>
          <a:p>
            <a:pPr algn="ctr"/>
            <a:r>
              <a:rPr lang="en-US" sz="2252" b="1" dirty="0">
                <a:solidFill>
                  <a:srgbClr val="DE1C4E"/>
                </a:solidFill>
                <a:latin typeface="Calibri" panose="020F0502020204030204" pitchFamily="34" charset="0"/>
                <a:ea typeface="B Nazanin" charset="0"/>
                <a:cs typeface="Calibri" panose="020F0502020204030204" pitchFamily="34" charset="0"/>
              </a:rPr>
              <a:t>Introduction</a:t>
            </a:r>
          </a:p>
        </p:txBody>
      </p:sp>
      <p:sp>
        <p:nvSpPr>
          <p:cNvPr id="62" name="TextBox 61">
            <a:extLst>
              <a:ext uri="{FF2B5EF4-FFF2-40B4-BE49-F238E27FC236}">
                <a16:creationId xmlns:a16="http://schemas.microsoft.com/office/drawing/2014/main" id="{A5120B9D-731E-75CB-FC59-DF2BEE3B8A30}"/>
              </a:ext>
            </a:extLst>
          </p:cNvPr>
          <p:cNvSpPr txBox="1"/>
          <p:nvPr/>
        </p:nvSpPr>
        <p:spPr>
          <a:xfrm>
            <a:off x="391433" y="6511451"/>
            <a:ext cx="4568854" cy="3023416"/>
          </a:xfrm>
          <a:prstGeom prst="rect">
            <a:avLst/>
          </a:prstGeom>
          <a:noFill/>
          <a:ln>
            <a:noFill/>
          </a:ln>
        </p:spPr>
        <p:txBody>
          <a:bodyPr wrap="square" lIns="89542" tIns="44771" rIns="89542" bIns="44771" rtlCol="0">
            <a:noAutofit/>
          </a:bodyPr>
          <a:lstStyle>
            <a:defPPr>
              <a:defRPr lang="en-US"/>
            </a:defPPr>
            <a:lvl1pPr algn="just" rtl="1">
              <a:defRPr sz="4000">
                <a:cs typeface="B Nazanin" charset="0"/>
              </a:defRPr>
            </a:lvl1pPr>
            <a:lvl2pPr marL="1753911" defTabSz="3507821">
              <a:defRPr sz="6905"/>
            </a:lvl2pPr>
            <a:lvl3pPr marL="3507821" defTabSz="3507821">
              <a:defRPr sz="6905"/>
            </a:lvl3pPr>
            <a:lvl4pPr marL="5261732" defTabSz="3507821">
              <a:defRPr sz="6905"/>
            </a:lvl4pPr>
            <a:lvl5pPr marL="7015643" defTabSz="3507821">
              <a:defRPr sz="6905"/>
            </a:lvl5pPr>
            <a:lvl6pPr marL="8769553" defTabSz="3507821">
              <a:defRPr sz="6905"/>
            </a:lvl6pPr>
            <a:lvl7pPr marL="10523464" defTabSz="3507821">
              <a:defRPr sz="6905"/>
            </a:lvl7pPr>
            <a:lvl8pPr marL="12277374" defTabSz="3507821">
              <a:defRPr sz="6905"/>
            </a:lvl8pPr>
            <a:lvl9pPr marL="14031285" defTabSz="3507821">
              <a:defRPr sz="6905"/>
            </a:lvl9pPr>
          </a:lstStyle>
          <a:p>
            <a:pPr rtl="0"/>
            <a:r>
              <a:rPr lang="en-US" sz="1958" dirty="0">
                <a:latin typeface="Calibri" panose="020F0502020204030204" pitchFamily="34" charset="0"/>
                <a:cs typeface="Calibri" panose="020F0502020204030204" pitchFamily="34" charset="0"/>
              </a:rPr>
              <a:t>The poster should be printed on </a:t>
            </a:r>
            <a:r>
              <a:rPr lang="en-US" sz="1958" dirty="0">
                <a:solidFill>
                  <a:srgbClr val="FF0000"/>
                </a:solidFill>
                <a:latin typeface="Calibri" panose="020F0502020204030204" pitchFamily="34" charset="0"/>
                <a:cs typeface="Calibri" panose="020F0502020204030204" pitchFamily="34" charset="0"/>
              </a:rPr>
              <a:t>A1 size </a:t>
            </a:r>
            <a:r>
              <a:rPr lang="en-US" sz="1958" dirty="0">
                <a:latin typeface="Calibri" panose="020F0502020204030204" pitchFamily="34" charset="0"/>
                <a:cs typeface="Calibri" panose="020F0502020204030204" pitchFamily="34" charset="0"/>
              </a:rPr>
              <a:t>paper </a:t>
            </a:r>
            <a:r>
              <a:rPr lang="en-US" sz="1958" dirty="0">
                <a:solidFill>
                  <a:srgbClr val="FF0000"/>
                </a:solidFill>
                <a:latin typeface="Calibri" panose="020F0502020204030204" pitchFamily="34" charset="0"/>
                <a:cs typeface="Calibri" panose="020F0502020204030204" pitchFamily="34" charset="0"/>
              </a:rPr>
              <a:t>by the authors</a:t>
            </a:r>
            <a:r>
              <a:rPr lang="en-US" sz="1958" dirty="0">
                <a:latin typeface="Calibri" panose="020F0502020204030204" pitchFamily="34" charset="0"/>
                <a:cs typeface="Calibri" panose="020F0502020204030204" pitchFamily="34" charset="0"/>
              </a:rPr>
              <a:t>, brought to the conference on the day of the event, and displayed in the conference hall. Please ensure the </a:t>
            </a:r>
            <a:r>
              <a:rPr lang="en-US" sz="1958" dirty="0">
                <a:solidFill>
                  <a:srgbClr val="FF0000"/>
                </a:solidFill>
                <a:latin typeface="Calibri" panose="020F0502020204030204" pitchFamily="34" charset="0"/>
                <a:cs typeface="Calibri" panose="020F0502020204030204" pitchFamily="34" charset="0"/>
              </a:rPr>
              <a:t>file name </a:t>
            </a:r>
            <a:r>
              <a:rPr lang="en-US" sz="1958" dirty="0">
                <a:latin typeface="Calibri" panose="020F0502020204030204" pitchFamily="34" charset="0"/>
                <a:cs typeface="Calibri" panose="020F0502020204030204" pitchFamily="34" charset="0"/>
              </a:rPr>
              <a:t>follows the format: presenter's last name followed by the last four digits of the paper number. For example, </a:t>
            </a:r>
            <a:r>
              <a:rPr lang="en-US" sz="1958" dirty="0">
                <a:solidFill>
                  <a:srgbClr val="FF0000"/>
                </a:solidFill>
                <a:latin typeface="Calibri" panose="020F0502020204030204" pitchFamily="34" charset="0"/>
                <a:cs typeface="Calibri" panose="020F0502020204030204" pitchFamily="34" charset="0"/>
              </a:rPr>
              <a:t>Mohammadi1104.</a:t>
            </a:r>
            <a:r>
              <a:rPr lang="en-US" sz="1958" dirty="0">
                <a:latin typeface="Calibri" panose="020F0502020204030204" pitchFamily="34" charset="0"/>
                <a:cs typeface="Calibri" panose="020F0502020204030204" pitchFamily="34" charset="0"/>
              </a:rPr>
              <a:t>  Notes of abstract Notes of abstract Notes of abstract Notes of abstract Notes of abstract Notes of abstract.</a:t>
            </a:r>
            <a:endParaRPr lang="fa-IR" sz="1958" dirty="0">
              <a:latin typeface="Calibri" panose="020F0502020204030204" pitchFamily="34" charset="0"/>
              <a:cs typeface="Calibri" panose="020F0502020204030204" pitchFamily="34" charset="0"/>
            </a:endParaRPr>
          </a:p>
        </p:txBody>
      </p:sp>
      <p:sp>
        <p:nvSpPr>
          <p:cNvPr id="64" name="TextBox 63">
            <a:extLst>
              <a:ext uri="{FF2B5EF4-FFF2-40B4-BE49-F238E27FC236}">
                <a16:creationId xmlns:a16="http://schemas.microsoft.com/office/drawing/2014/main" id="{FD939E26-22BE-7204-7444-289D25A227A5}"/>
              </a:ext>
            </a:extLst>
          </p:cNvPr>
          <p:cNvSpPr txBox="1"/>
          <p:nvPr/>
        </p:nvSpPr>
        <p:spPr>
          <a:xfrm>
            <a:off x="270525" y="14323212"/>
            <a:ext cx="4707146" cy="438903"/>
          </a:xfrm>
          <a:prstGeom prst="rect">
            <a:avLst/>
          </a:prstGeom>
          <a:noFill/>
        </p:spPr>
        <p:txBody>
          <a:bodyPr wrap="square" rtlCol="0">
            <a:spAutoFit/>
          </a:bodyPr>
          <a:lstStyle/>
          <a:p>
            <a:pPr algn="ctr"/>
            <a:r>
              <a:rPr lang="en-US" sz="2252" b="1" dirty="0">
                <a:solidFill>
                  <a:srgbClr val="DE1C4E"/>
                </a:solidFill>
                <a:latin typeface="Calibri" panose="020F0502020204030204" pitchFamily="34" charset="0"/>
                <a:ea typeface="B Nazanin" charset="0"/>
                <a:cs typeface="Calibri" panose="020F0502020204030204" pitchFamily="34" charset="0"/>
              </a:rPr>
              <a:t>Section 1</a:t>
            </a:r>
          </a:p>
        </p:txBody>
      </p:sp>
      <p:sp>
        <p:nvSpPr>
          <p:cNvPr id="3" name="Rectangle 2">
            <a:extLst>
              <a:ext uri="{FF2B5EF4-FFF2-40B4-BE49-F238E27FC236}">
                <a16:creationId xmlns:a16="http://schemas.microsoft.com/office/drawing/2014/main" id="{27DD58C3-12FE-E880-119D-0815C39C1A6C}"/>
              </a:ext>
            </a:extLst>
          </p:cNvPr>
          <p:cNvSpPr/>
          <p:nvPr/>
        </p:nvSpPr>
        <p:spPr>
          <a:xfrm>
            <a:off x="-10660" y="20773628"/>
            <a:ext cx="15098261" cy="522326"/>
          </a:xfrm>
          <a:prstGeom prst="rect">
            <a:avLst/>
          </a:prstGeom>
          <a:solidFill>
            <a:srgbClr val="0A0B3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15th International Conference on Information and Knowledge Technology (IKT) </a:t>
            </a:r>
            <a:endParaRPr lang="en-US" sz="2252" b="1" dirty="0">
              <a:cs typeface="B Nazanin" panose="00000400000000000000" pitchFamily="2" charset="-78"/>
            </a:endParaRPr>
          </a:p>
        </p:txBody>
      </p:sp>
      <p:sp>
        <p:nvSpPr>
          <p:cNvPr id="24" name="TextBox 23">
            <a:extLst>
              <a:ext uri="{FF2B5EF4-FFF2-40B4-BE49-F238E27FC236}">
                <a16:creationId xmlns:a16="http://schemas.microsoft.com/office/drawing/2014/main" id="{374868E0-BA5E-F1C3-8A7E-66FE9119C5E4}"/>
              </a:ext>
            </a:extLst>
          </p:cNvPr>
          <p:cNvSpPr txBox="1"/>
          <p:nvPr/>
        </p:nvSpPr>
        <p:spPr>
          <a:xfrm>
            <a:off x="5279727" y="6444369"/>
            <a:ext cx="4533546" cy="7028711"/>
          </a:xfrm>
          <a:prstGeom prst="rect">
            <a:avLst/>
          </a:prstGeom>
          <a:noFill/>
          <a:ln>
            <a:noFill/>
          </a:ln>
        </p:spPr>
        <p:txBody>
          <a:bodyPr wrap="square" lIns="89542" tIns="44771" rIns="89542" bIns="44771" rtlCol="0">
            <a:noAutofit/>
          </a:bodyPr>
          <a:lstStyle>
            <a:defPPr>
              <a:defRPr lang="en-US"/>
            </a:defPPr>
            <a:lvl1pPr algn="just" rtl="1">
              <a:defRPr sz="4000">
                <a:cs typeface="B Nazanin" charset="0"/>
              </a:defRPr>
            </a:lvl1pPr>
            <a:lvl2pPr marL="1753911" defTabSz="3507821">
              <a:defRPr sz="6905"/>
            </a:lvl2pPr>
            <a:lvl3pPr marL="3507821" defTabSz="3507821">
              <a:defRPr sz="6905"/>
            </a:lvl3pPr>
            <a:lvl4pPr marL="5261732" defTabSz="3507821">
              <a:defRPr sz="6905"/>
            </a:lvl4pPr>
            <a:lvl5pPr marL="7015643" defTabSz="3507821">
              <a:defRPr sz="6905"/>
            </a:lvl5pPr>
            <a:lvl6pPr marL="8769553" defTabSz="3507821">
              <a:defRPr sz="6905"/>
            </a:lvl6pPr>
            <a:lvl7pPr marL="10523464" defTabSz="3507821">
              <a:defRPr sz="6905"/>
            </a:lvl7pPr>
            <a:lvl8pPr marL="12277374" defTabSz="3507821">
              <a:defRPr sz="6905"/>
            </a:lvl8pPr>
            <a:lvl9pPr marL="14031285" defTabSz="3507821">
              <a:defRPr sz="6905"/>
            </a:lvl9pPr>
          </a:lstStyle>
          <a:p>
            <a:pPr rtl="0"/>
            <a:r>
              <a:rPr lang="en-US" sz="1958" dirty="0">
                <a:latin typeface="Calibri" panose="020F0502020204030204" pitchFamily="34" charset="0"/>
                <a:cs typeface="Calibri" panose="020F0502020204030204" pitchFamily="34" charset="0"/>
              </a:rPr>
              <a:t>Notes of section 2 Notes of section 2 Notes of section 2 Notes of section 2 Notes of section 2 Notes of section 2 Notes of section 2 Notes of section 2 Notes of section 2 Notes of section 2 Notes of section 2 Notes of section 2 Notes of section 2 Notes of section 2 Notes of section 2 Notes of section 2 Notes of section 2 Notes of section 2 Notes of section 2 Notes of section 2 Notes of section 2 Notes of section 2 Notes of section 2 Notes of section 2 Notes of section 2 Notes of section 2 Notes of section 2 Notes of section 2 Notes of section 2 Notes of section 2 Notes of section 2 Notes of section 2 Notes of section 2 Notes of section 2 Notes of section 2 Notes of section 2 Notes of section 2 Notes of section 2 Notes of section 2 Notes of section 2 Notes of section 2 Notes of section 2 Notes of section 2 Notes of section 2 Notes of section 2 Notes of section 2 .</a:t>
            </a:r>
            <a:endParaRPr lang="fa-IR" sz="1958" dirty="0">
              <a:latin typeface="Calibri" panose="020F0502020204030204" pitchFamily="34" charset="0"/>
              <a:cs typeface="Calibri" panose="020F0502020204030204" pitchFamily="34" charset="0"/>
            </a:endParaRPr>
          </a:p>
        </p:txBody>
      </p:sp>
      <p:sp>
        <p:nvSpPr>
          <p:cNvPr id="26" name="TextBox 25">
            <a:extLst>
              <a:ext uri="{FF2B5EF4-FFF2-40B4-BE49-F238E27FC236}">
                <a16:creationId xmlns:a16="http://schemas.microsoft.com/office/drawing/2014/main" id="{4C24BD67-A909-93AC-AD87-5B916E7A33EC}"/>
              </a:ext>
            </a:extLst>
          </p:cNvPr>
          <p:cNvSpPr txBox="1"/>
          <p:nvPr/>
        </p:nvSpPr>
        <p:spPr>
          <a:xfrm>
            <a:off x="5279727" y="14023766"/>
            <a:ext cx="4533546" cy="6720923"/>
          </a:xfrm>
          <a:prstGeom prst="rect">
            <a:avLst/>
          </a:prstGeom>
          <a:noFill/>
          <a:ln>
            <a:noFill/>
          </a:ln>
        </p:spPr>
        <p:txBody>
          <a:bodyPr wrap="square" lIns="89542" tIns="44771" rIns="89542" bIns="44771" rtlCol="0">
            <a:noAutofit/>
          </a:bodyPr>
          <a:lstStyle>
            <a:defPPr>
              <a:defRPr lang="en-US"/>
            </a:defPPr>
            <a:lvl1pPr algn="just" rtl="1">
              <a:defRPr sz="4000">
                <a:cs typeface="B Nazanin" charset="0"/>
              </a:defRPr>
            </a:lvl1pPr>
            <a:lvl2pPr marL="1753911" defTabSz="3507821">
              <a:defRPr sz="6905"/>
            </a:lvl2pPr>
            <a:lvl3pPr marL="3507821" defTabSz="3507821">
              <a:defRPr sz="6905"/>
            </a:lvl3pPr>
            <a:lvl4pPr marL="5261732" defTabSz="3507821">
              <a:defRPr sz="6905"/>
            </a:lvl4pPr>
            <a:lvl5pPr marL="7015643" defTabSz="3507821">
              <a:defRPr sz="6905"/>
            </a:lvl5pPr>
            <a:lvl6pPr marL="8769553" defTabSz="3507821">
              <a:defRPr sz="6905"/>
            </a:lvl6pPr>
            <a:lvl7pPr marL="10523464" defTabSz="3507821">
              <a:defRPr sz="6905"/>
            </a:lvl7pPr>
            <a:lvl8pPr marL="12277374" defTabSz="3507821">
              <a:defRPr sz="6905"/>
            </a:lvl8pPr>
            <a:lvl9pPr marL="14031285" defTabSz="3507821">
              <a:defRPr sz="6905"/>
            </a:lvl9pPr>
          </a:lstStyle>
          <a:p>
            <a:pPr rtl="0"/>
            <a:r>
              <a:rPr lang="en-US" sz="1958" dirty="0">
                <a:latin typeface="Calibri" panose="020F0502020204030204" pitchFamily="34" charset="0"/>
                <a:cs typeface="Calibri" panose="020F0502020204030204" pitchFamily="34" charset="0"/>
              </a:rPr>
              <a:t>Notes of section 3 Notes of section 3 Notes of section 3 Notes of section 3 Notes of section 3 Notes of section 3 Notes of section 3 Notes of section 3 Notes of section 3 Notes of section 3 Notes of section 3 Notes of section 3 Notes of section 3 Notes of section 3 Notes of section 3 Notes of section 3 Notes of section 3 Notes of section 3 Notes of section 3 Notes of section 3 Notes of section 3 Notes of section 3 Notes of section 3 Notes of section 3 Notes of section 3 Notes of section 3 Notes of section 3 Notes of section 3 Notes of section 3 Notes of section 3 Notes of section 3 Notes of section 3 Notes of section 3 Notes of section 3 Notes of section 3 Notes of section 3 Notes of section 3 Notes of section 3 Notes of section 3 Notes of section 3 Notes of section 3 Notes of section 3 Notes of section 3 Notes of section 3.</a:t>
            </a:r>
          </a:p>
        </p:txBody>
      </p:sp>
      <p:sp>
        <p:nvSpPr>
          <p:cNvPr id="27" name="TextBox 26">
            <a:extLst>
              <a:ext uri="{FF2B5EF4-FFF2-40B4-BE49-F238E27FC236}">
                <a16:creationId xmlns:a16="http://schemas.microsoft.com/office/drawing/2014/main" id="{A0826B2B-DBAC-157E-72C2-79F0E56081E2}"/>
              </a:ext>
            </a:extLst>
          </p:cNvPr>
          <p:cNvSpPr txBox="1"/>
          <p:nvPr/>
        </p:nvSpPr>
        <p:spPr>
          <a:xfrm>
            <a:off x="336598" y="10154846"/>
            <a:ext cx="4574342" cy="4008443"/>
          </a:xfrm>
          <a:prstGeom prst="rect">
            <a:avLst/>
          </a:prstGeom>
          <a:noFill/>
          <a:ln>
            <a:noFill/>
          </a:ln>
        </p:spPr>
        <p:txBody>
          <a:bodyPr wrap="square" lIns="89542" tIns="44771" rIns="89542" bIns="44771" rtlCol="0">
            <a:noAutofit/>
          </a:bodyPr>
          <a:lstStyle>
            <a:defPPr>
              <a:defRPr lang="en-US"/>
            </a:defPPr>
            <a:lvl1pPr algn="just" rtl="1">
              <a:defRPr sz="4000">
                <a:cs typeface="B Nazanin" charset="0"/>
              </a:defRPr>
            </a:lvl1pPr>
            <a:lvl2pPr marL="1753911" defTabSz="3507821">
              <a:defRPr sz="6905"/>
            </a:lvl2pPr>
            <a:lvl3pPr marL="3507821" defTabSz="3507821">
              <a:defRPr sz="6905"/>
            </a:lvl3pPr>
            <a:lvl4pPr marL="5261732" defTabSz="3507821">
              <a:defRPr sz="6905"/>
            </a:lvl4pPr>
            <a:lvl5pPr marL="7015643" defTabSz="3507821">
              <a:defRPr sz="6905"/>
            </a:lvl5pPr>
            <a:lvl6pPr marL="8769553" defTabSz="3507821">
              <a:defRPr sz="6905"/>
            </a:lvl6pPr>
            <a:lvl7pPr marL="10523464" defTabSz="3507821">
              <a:defRPr sz="6905"/>
            </a:lvl7pPr>
            <a:lvl8pPr marL="12277374" defTabSz="3507821">
              <a:defRPr sz="6905"/>
            </a:lvl8pPr>
            <a:lvl9pPr marL="14031285" defTabSz="3507821">
              <a:defRPr sz="6905"/>
            </a:lvl9pPr>
          </a:lstStyle>
          <a:p>
            <a:pPr rtl="0"/>
            <a:r>
              <a:rPr lang="en-US" sz="1958" dirty="0">
                <a:latin typeface="Calibri" panose="020F0502020204030204" pitchFamily="34" charset="0"/>
                <a:cs typeface="Calibri" panose="020F0502020204030204" pitchFamily="34" charset="0"/>
              </a:rPr>
              <a:t>Notes of introduction Notes of introduction Notes of introduction Notes of introduction Notes of introduction Notes of introduction Notes of introduction Notes of introduction Notes of introduction Notes of introduction Notes of introduction Notes of introduction Notes of introduction Notes of introduction Notes of introduction Notes of introduction Notes of introduction Notes of introduction Notes of introduction Notes of introduction Notes of introduction Notes of introduction Notes of introduction Notes of introduction Notes of introduction.</a:t>
            </a:r>
            <a:endParaRPr lang="fa-IR" sz="1958" dirty="0">
              <a:latin typeface="Calibri" panose="020F0502020204030204" pitchFamily="34" charset="0"/>
              <a:cs typeface="Calibri" panose="020F0502020204030204" pitchFamily="34" charset="0"/>
            </a:endParaRPr>
          </a:p>
        </p:txBody>
      </p:sp>
      <p:sp>
        <p:nvSpPr>
          <p:cNvPr id="28" name="TextBox 27">
            <a:extLst>
              <a:ext uri="{FF2B5EF4-FFF2-40B4-BE49-F238E27FC236}">
                <a16:creationId xmlns:a16="http://schemas.microsoft.com/office/drawing/2014/main" id="{57FFF4C5-B476-2C4B-5D90-45FC8D6B089D}"/>
              </a:ext>
            </a:extLst>
          </p:cNvPr>
          <p:cNvSpPr txBox="1"/>
          <p:nvPr/>
        </p:nvSpPr>
        <p:spPr>
          <a:xfrm>
            <a:off x="342087" y="14728331"/>
            <a:ext cx="4568853" cy="5765986"/>
          </a:xfrm>
          <a:prstGeom prst="rect">
            <a:avLst/>
          </a:prstGeom>
          <a:noFill/>
          <a:ln>
            <a:noFill/>
          </a:ln>
        </p:spPr>
        <p:txBody>
          <a:bodyPr wrap="square" lIns="89542" tIns="44771" rIns="89542" bIns="44771" rtlCol="0">
            <a:noAutofit/>
          </a:bodyPr>
          <a:lstStyle>
            <a:defPPr>
              <a:defRPr lang="en-US"/>
            </a:defPPr>
            <a:lvl1pPr algn="just" rtl="1">
              <a:defRPr sz="4000">
                <a:cs typeface="B Nazanin" charset="0"/>
              </a:defRPr>
            </a:lvl1pPr>
            <a:lvl2pPr marL="1753911" defTabSz="3507821">
              <a:defRPr sz="6905"/>
            </a:lvl2pPr>
            <a:lvl3pPr marL="3507821" defTabSz="3507821">
              <a:defRPr sz="6905"/>
            </a:lvl3pPr>
            <a:lvl4pPr marL="5261732" defTabSz="3507821">
              <a:defRPr sz="6905"/>
            </a:lvl4pPr>
            <a:lvl5pPr marL="7015643" defTabSz="3507821">
              <a:defRPr sz="6905"/>
            </a:lvl5pPr>
            <a:lvl6pPr marL="8769553" defTabSz="3507821">
              <a:defRPr sz="6905"/>
            </a:lvl6pPr>
            <a:lvl7pPr marL="10523464" defTabSz="3507821">
              <a:defRPr sz="6905"/>
            </a:lvl7pPr>
            <a:lvl8pPr marL="12277374" defTabSz="3507821">
              <a:defRPr sz="6905"/>
            </a:lvl8pPr>
            <a:lvl9pPr marL="14031285" defTabSz="3507821">
              <a:defRPr sz="6905"/>
            </a:lvl9pPr>
          </a:lstStyle>
          <a:p>
            <a:pPr rtl="0"/>
            <a:r>
              <a:rPr lang="en-US" sz="1958" dirty="0">
                <a:latin typeface="Calibri" panose="020F0502020204030204" pitchFamily="34" charset="0"/>
                <a:cs typeface="Calibri" panose="020F0502020204030204" pitchFamily="34" charset="0"/>
              </a:rPr>
              <a:t>Notes of section 1 Notes of section 1 Notes of section 1 Notes of section 1 Notes of section 1 Notes of section 1 Notes of section 1 Notes of section 1 Notes of section 1 Notes of section 1 Notes of section 1 Notes of section 1 Notes of section 1 Notes of section 1 Notes of section 1 Notes of section 1 Notes of section 1 Notes of section 1 Notes of section 1 Notes of section 1 Notes of section 1 Notes of section 1 Notes of section 1 Notes of section 1 Notes of section 1 Notes of section 1 Notes of section 1 Notes of section 1 Notes of section 1 Notes of section 1 Notes of section 1 Notes of section 1 Notes of section 1 Notes of section 1 Notes of section 1 Notes of section 1 Notes of section 1 Notes of section 1.</a:t>
            </a:r>
            <a:endParaRPr lang="fa-IR" sz="1958" dirty="0">
              <a:latin typeface="Calibri" panose="020F0502020204030204" pitchFamily="34" charset="0"/>
              <a:cs typeface="Calibri" panose="020F0502020204030204" pitchFamily="34" charset="0"/>
            </a:endParaRPr>
          </a:p>
        </p:txBody>
      </p:sp>
      <p:pic>
        <p:nvPicPr>
          <p:cNvPr id="34" name="Picture 33">
            <a:extLst>
              <a:ext uri="{FF2B5EF4-FFF2-40B4-BE49-F238E27FC236}">
                <a16:creationId xmlns:a16="http://schemas.microsoft.com/office/drawing/2014/main" id="{1C071E9D-21B6-42F0-ABAD-A9194769DD69}"/>
              </a:ext>
            </a:extLst>
          </p:cNvPr>
          <p:cNvPicPr>
            <a:picLocks noChangeAspect="1"/>
          </p:cNvPicPr>
          <p:nvPr/>
        </p:nvPicPr>
        <p:blipFill>
          <a:blip r:embed="rId2"/>
          <a:stretch>
            <a:fillRect/>
          </a:stretch>
        </p:blipFill>
        <p:spPr>
          <a:xfrm>
            <a:off x="-1" y="11580"/>
            <a:ext cx="15130113" cy="4326731"/>
          </a:xfrm>
          <a:prstGeom prst="rect">
            <a:avLst/>
          </a:prstGeom>
        </p:spPr>
      </p:pic>
    </p:spTree>
    <p:extLst>
      <p:ext uri="{BB962C8B-B14F-4D97-AF65-F5344CB8AC3E}">
        <p14:creationId xmlns:p14="http://schemas.microsoft.com/office/powerpoint/2010/main" val="187902546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507</TotalTime>
  <Words>844</Words>
  <Application>Microsoft Office PowerPoint</Application>
  <PresentationFormat>Custom</PresentationFormat>
  <Paragraphs>20</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B Nazanin</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IKT2024, comp.ui.ac.ir</dc:creator>
  <cp:lastModifiedBy>Kaedi</cp:lastModifiedBy>
  <cp:revision>40</cp:revision>
  <dcterms:created xsi:type="dcterms:W3CDTF">2017-04-09T19:52:26Z</dcterms:created>
  <dcterms:modified xsi:type="dcterms:W3CDTF">2024-12-06T11:58:58Z</dcterms:modified>
</cp:coreProperties>
</file>