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8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CE8EA"/>
    <a:srgbClr val="F8D0D4"/>
    <a:srgbClr val="FF37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E351B-E067-4500-92B0-FFA0B5473E27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7A7CB-7A95-4073-A093-9EB8F847D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200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LEFT">
    <p:bg>
      <p:bgPr>
        <a:solidFill>
          <a:srgbClr val="26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1" y="0"/>
            <a:ext cx="12192000" cy="5817600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7" name="Bar"/>
          <p:cNvSpPr/>
          <p:nvPr/>
        </p:nvSpPr>
        <p:spPr bwMode="ltGray">
          <a:xfrm>
            <a:off x="1" y="5816600"/>
            <a:ext cx="12192000" cy="1044000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 bwMode="gray">
          <a:xfrm>
            <a:off x="1055343" y="0"/>
            <a:ext cx="10081312" cy="3744000"/>
          </a:xfrm>
        </p:spPr>
        <p:txBody>
          <a:bodyPr anchor="b"/>
          <a:lstStyle>
            <a:lvl1pPr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defRPr sz="8800">
                <a:solidFill>
                  <a:srgbClr val="FFFFFF"/>
                </a:solidFill>
                <a:latin typeface="Bebas Neue" panose="020B0506020202020201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"/>
          <p:cNvSpPr>
            <a:spLocks noGrp="1"/>
          </p:cNvSpPr>
          <p:nvPr>
            <p:ph type="subTitle" idx="1"/>
          </p:nvPr>
        </p:nvSpPr>
        <p:spPr bwMode="gray">
          <a:xfrm>
            <a:off x="1055343" y="3744000"/>
            <a:ext cx="10081312" cy="2070000"/>
          </a:xfrm>
        </p:spPr>
        <p:txBody>
          <a:bodyPr/>
          <a:lstStyle>
            <a:lvl1pPr marL="0" indent="0" algn="l">
              <a:buNone/>
              <a:defRPr sz="4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A0149F4D-CB09-4146-B9E2-004C25A82E7B}" type="datetime1">
              <a:rPr lang="en-US" smtClean="0"/>
              <a:t>12/6/2024</a:t>
            </a:fld>
            <a:endParaRPr lang="en-US"/>
          </a:p>
        </p:txBody>
      </p:sp>
      <p:sp>
        <p:nvSpPr>
          <p:cNvPr id="5" name="Footer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6" name="Slide Number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05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37DD-C55E-4D80-9A4B-F2D074D54232}" type="datetime1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65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ubtitle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3" name="Date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FB6668BB-0C9A-43DD-A744-F1EAAA667D68}" type="datetime1">
              <a:rPr lang="en-US" smtClean="0"/>
              <a:t>12/6/2024</a:t>
            </a:fld>
            <a:endParaRPr lang="en-US"/>
          </a:p>
        </p:txBody>
      </p:sp>
      <p:sp>
        <p:nvSpPr>
          <p:cNvPr id="4" name="Footer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5" name="Slide Number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52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9E8CA53E-C12F-469E-8F9A-98910AD051A3}" type="datetime1">
              <a:rPr lang="en-US" smtClean="0"/>
              <a:t>12/6/2024</a:t>
            </a:fld>
            <a:endParaRPr lang="en-US"/>
          </a:p>
        </p:txBody>
      </p:sp>
      <p:sp>
        <p:nvSpPr>
          <p:cNvPr id="4" name="Footer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5" name="Slide Number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10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E05A0620-B1A1-4586-A61F-D65A031C2192}" type="datetime1">
              <a:rPr lang="en-US" smtClean="0"/>
              <a:t>12/6/2024</a:t>
            </a:fld>
            <a:endParaRPr lang="en-US"/>
          </a:p>
        </p:txBody>
      </p:sp>
      <p:sp>
        <p:nvSpPr>
          <p:cNvPr id="3" name="Footer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4" name="Slide Number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99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 bwMode="gray">
          <a:xfrm>
            <a:off x="540070" y="432000"/>
            <a:ext cx="11111046" cy="108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ubtitle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3" name="Content"/>
          <p:cNvSpPr>
            <a:spLocks noGrp="1"/>
          </p:cNvSpPr>
          <p:nvPr>
            <p:ph idx="1"/>
          </p:nvPr>
        </p:nvSpPr>
        <p:spPr bwMode="gray">
          <a:xfrm>
            <a:off x="540070" y="1512000"/>
            <a:ext cx="11111046" cy="429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1EB6765D-BEF4-4053-ABFB-0551DB1D21DC}" type="datetime1">
              <a:rPr lang="en-US" smtClean="0"/>
              <a:t>12/6/2024</a:t>
            </a:fld>
            <a:endParaRPr lang="en-US"/>
          </a:p>
        </p:txBody>
      </p:sp>
      <p:sp>
        <p:nvSpPr>
          <p:cNvPr id="5" name="Footer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6" name="Slide Number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339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&amp; CONTENT">
    <p:bg bwMode="gray">
      <p:bgPr>
        <a:solidFill>
          <a:srgbClr val="0021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 bwMode="gray">
          <a:xfrm>
            <a:off x="540070" y="432000"/>
            <a:ext cx="11111046" cy="108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ubtitle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3" name="Content"/>
          <p:cNvSpPr>
            <a:spLocks noGrp="1"/>
          </p:cNvSpPr>
          <p:nvPr>
            <p:ph idx="1"/>
          </p:nvPr>
        </p:nvSpPr>
        <p:spPr bwMode="gray">
          <a:xfrm>
            <a:off x="540070" y="1512000"/>
            <a:ext cx="11111046" cy="4298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5AF26470-D830-422D-9AAD-27B222893393}" type="datetime1">
              <a:rPr lang="en-US" smtClean="0"/>
              <a:t>12/6/2024</a:t>
            </a:fld>
            <a:endParaRPr lang="en-US"/>
          </a:p>
        </p:txBody>
      </p:sp>
      <p:sp>
        <p:nvSpPr>
          <p:cNvPr id="5" name="Footer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6" name="Slide Number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386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ITLE &amp; CONTENT">
    <p:bg bwMode="gray">
      <p:bgPr>
        <a:solidFill>
          <a:srgbClr val="1F74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 bwMode="gray">
          <a:xfrm>
            <a:off x="540070" y="432000"/>
            <a:ext cx="11111046" cy="108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ubtitle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3" name="Content"/>
          <p:cNvSpPr>
            <a:spLocks noGrp="1"/>
          </p:cNvSpPr>
          <p:nvPr>
            <p:ph idx="1"/>
          </p:nvPr>
        </p:nvSpPr>
        <p:spPr bwMode="gray">
          <a:xfrm>
            <a:off x="540070" y="1512000"/>
            <a:ext cx="11111046" cy="4298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D12F0688-6218-437C-9B05-12EC63FC4546}" type="datetime1">
              <a:rPr lang="en-US" smtClean="0"/>
              <a:t>12/6/2024</a:t>
            </a:fld>
            <a:endParaRPr lang="en-US"/>
          </a:p>
        </p:txBody>
      </p:sp>
      <p:sp>
        <p:nvSpPr>
          <p:cNvPr id="5" name="Footer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6" name="Slide Number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70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TITLE &amp; CONTENT">
    <p:bg bwMode="gray">
      <p:bgPr>
        <a:solidFill>
          <a:srgbClr val="144D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 bwMode="gray">
          <a:xfrm>
            <a:off x="540070" y="432000"/>
            <a:ext cx="11111046" cy="108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ubtitle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3" name="Content"/>
          <p:cNvSpPr>
            <a:spLocks noGrp="1"/>
          </p:cNvSpPr>
          <p:nvPr>
            <p:ph idx="1"/>
          </p:nvPr>
        </p:nvSpPr>
        <p:spPr bwMode="gray">
          <a:xfrm>
            <a:off x="540070" y="1512000"/>
            <a:ext cx="11111046" cy="4298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86D29F0D-21D9-4298-B9EE-1B70E1B43253}" type="datetime1">
              <a:rPr lang="en-US" smtClean="0"/>
              <a:t>12/6/2024</a:t>
            </a:fld>
            <a:endParaRPr lang="en-US"/>
          </a:p>
        </p:txBody>
      </p:sp>
      <p:sp>
        <p:nvSpPr>
          <p:cNvPr id="5" name="Footer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6" name="Slide Number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983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TITLE &amp; CONTENT">
    <p:bg bwMode="ltGray">
      <p:bgPr>
        <a:gradFill flip="none" rotWithShape="1">
          <a:gsLst>
            <a:gs pos="0">
              <a:srgbClr val="002164"/>
            </a:gs>
            <a:gs pos="100000">
              <a:srgbClr val="001132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 bwMode="gray">
          <a:xfrm>
            <a:off x="540070" y="432000"/>
            <a:ext cx="11111046" cy="108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ubtitle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3" name="Content"/>
          <p:cNvSpPr>
            <a:spLocks noGrp="1"/>
          </p:cNvSpPr>
          <p:nvPr>
            <p:ph idx="1"/>
          </p:nvPr>
        </p:nvSpPr>
        <p:spPr bwMode="gray">
          <a:xfrm>
            <a:off x="540070" y="1512000"/>
            <a:ext cx="11111046" cy="4298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F315A399-BA6E-4810-93B0-F570B19675AC}" type="datetime1">
              <a:rPr lang="en-US" smtClean="0"/>
              <a:t>12/6/2024</a:t>
            </a:fld>
            <a:endParaRPr lang="en-US"/>
          </a:p>
        </p:txBody>
      </p:sp>
      <p:sp>
        <p:nvSpPr>
          <p:cNvPr id="5" name="Footer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6" name="Slide Number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3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 bwMode="gray">
          <a:xfrm>
            <a:off x="540070" y="432000"/>
            <a:ext cx="11111046" cy="1080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"/>
          <p:cNvSpPr>
            <a:spLocks noGrp="1"/>
          </p:cNvSpPr>
          <p:nvPr>
            <p:ph type="body" idx="1"/>
          </p:nvPr>
        </p:nvSpPr>
        <p:spPr bwMode="gray">
          <a:xfrm>
            <a:off x="540070" y="1512000"/>
            <a:ext cx="11111046" cy="429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"/>
          <p:cNvSpPr>
            <a:spLocks noGrp="1"/>
          </p:cNvSpPr>
          <p:nvPr>
            <p:ph type="dt" sz="half" idx="2"/>
          </p:nvPr>
        </p:nvSpPr>
        <p:spPr bwMode="gray">
          <a:xfrm>
            <a:off x="10210929" y="6084000"/>
            <a:ext cx="1440187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80C5B248-9AD9-44FD-BBC3-3DA5803D3554}" type="datetime1">
              <a:rPr lang="en-US" smtClean="0"/>
              <a:t>12/6/2024</a:t>
            </a:fld>
            <a:endParaRPr lang="en-US"/>
          </a:p>
        </p:txBody>
      </p:sp>
      <p:sp>
        <p:nvSpPr>
          <p:cNvPr id="5" name="Footer"/>
          <p:cNvSpPr>
            <a:spLocks noGrp="1"/>
          </p:cNvSpPr>
          <p:nvPr>
            <p:ph type="ftr" sz="quarter" idx="3"/>
          </p:nvPr>
        </p:nvSpPr>
        <p:spPr bwMode="gray">
          <a:xfrm>
            <a:off x="3935312" y="6084000"/>
            <a:ext cx="432056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"/>
          <p:cNvSpPr>
            <a:spLocks noGrp="1"/>
          </p:cNvSpPr>
          <p:nvPr>
            <p:ph type="sldNum" sz="quarter" idx="4"/>
          </p:nvPr>
        </p:nvSpPr>
        <p:spPr bwMode="gray">
          <a:xfrm>
            <a:off x="540070" y="6084000"/>
            <a:ext cx="900117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96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90000"/>
        </a:lnSpc>
        <a:spcBef>
          <a:spcPts val="0"/>
        </a:spcBef>
        <a:spcAft>
          <a:spcPts val="1000"/>
        </a:spcAft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270000" algn="l" defTabSz="914400" rtl="0" eaLnBrk="1" latinLnBrk="0" hangingPunct="1">
        <a:lnSpc>
          <a:spcPct val="90000"/>
        </a:lnSpc>
        <a:spcBef>
          <a:spcPts val="0"/>
        </a:spcBef>
        <a:spcAft>
          <a:spcPts val="1000"/>
        </a:spcAft>
        <a:buFont typeface="Calibri Light" panose="020F030202020403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270000" algn="l" defTabSz="914400" rtl="0" eaLnBrk="1" latinLnBrk="0" hangingPunct="1">
        <a:lnSpc>
          <a:spcPct val="90000"/>
        </a:lnSpc>
        <a:spcBef>
          <a:spcPts val="0"/>
        </a:spcBef>
        <a:spcAft>
          <a:spcPts val="1000"/>
        </a:spcAft>
        <a:buFont typeface="Calibri Light" panose="020F030202020403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000" indent="-270000" algn="l" defTabSz="914400" rtl="0" eaLnBrk="1" latinLnBrk="0" hangingPunct="1">
        <a:lnSpc>
          <a:spcPct val="90000"/>
        </a:lnSpc>
        <a:spcBef>
          <a:spcPts val="0"/>
        </a:spcBef>
        <a:spcAft>
          <a:spcPts val="1000"/>
        </a:spcAft>
        <a:buFont typeface="Calibri Light" panose="020F030202020403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270000" algn="l" defTabSz="914400" rtl="0" eaLnBrk="1" latinLnBrk="0" hangingPunct="1">
        <a:lnSpc>
          <a:spcPct val="90000"/>
        </a:lnSpc>
        <a:spcBef>
          <a:spcPts val="0"/>
        </a:spcBef>
        <a:spcAft>
          <a:spcPts val="1000"/>
        </a:spcAft>
        <a:buFont typeface="Calibri Light" panose="020F030202020403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362CE37-E518-43D1-A6B1-6283FF27BE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7" y="0"/>
            <a:ext cx="12192000" cy="2965142"/>
          </a:xfrm>
          <a:prstGeom prst="rect">
            <a:avLst/>
          </a:prstGeom>
        </p:spPr>
      </p:pic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768853D-119A-431E-88BB-299EECAC4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D4ED39B2-7E7E-42E3-A62C-DA790E2632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9828" y="3892859"/>
            <a:ext cx="11102955" cy="2734323"/>
          </a:xfrm>
        </p:spPr>
        <p:txBody>
          <a:bodyPr>
            <a:noAutofit/>
          </a:bodyPr>
          <a:lstStyle/>
          <a:p>
            <a:pPr lvl="0" rtl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fa-IR" sz="2000" dirty="0">
                <a:solidFill>
                  <a:srgbClr val="002060"/>
                </a:solidFill>
                <a:latin typeface="Times New Roman" panose="02020603050405020304" pitchFamily="18" charset="0"/>
                <a:cs typeface="2  Mitra_1 (MRT)" panose="00000700000000000000" pitchFamily="2" charset="-78"/>
              </a:rPr>
              <a:t>به نام خدا</a:t>
            </a:r>
            <a:br>
              <a:rPr lang="fa-IR" sz="2000" dirty="0">
                <a:solidFill>
                  <a:srgbClr val="002060"/>
                </a:solidFill>
                <a:latin typeface="Times New Roman" panose="02020603050405020304" pitchFamily="18" charset="0"/>
                <a:cs typeface="2  Mitra_1 (MRT)" panose="00000700000000000000" pitchFamily="2" charset="-78"/>
              </a:rPr>
            </a:br>
            <a:br>
              <a:rPr lang="fa-IR" sz="2000" dirty="0">
                <a:solidFill>
                  <a:srgbClr val="002060"/>
                </a:solidFill>
                <a:latin typeface="Times New Roman" panose="02020603050405020304" pitchFamily="18" charset="0"/>
                <a:cs typeface="2  Mitra_1 (MRT)" panose="00000700000000000000" pitchFamily="2" charset="-78"/>
              </a:rPr>
            </a:br>
            <a:r>
              <a:rPr lang="fa-IR" sz="2400" dirty="0">
                <a:solidFill>
                  <a:srgbClr val="002060"/>
                </a:solidFill>
                <a:latin typeface="Times New Roman" panose="02020603050405020304" pitchFamily="18" charset="0"/>
                <a:cs typeface="2  Mitra_1 (MRT)" panose="00000700000000000000" pitchFamily="2" charset="-78"/>
              </a:rPr>
              <a:t>عنوان مقاله:</a:t>
            </a:r>
            <a:br>
              <a:rPr lang="fa-IR" sz="2800" dirty="0">
                <a:solidFill>
                  <a:srgbClr val="00206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fa-IR" sz="3200" dirty="0">
                <a:solidFill>
                  <a:srgbClr val="002060"/>
                </a:solidFill>
                <a:latin typeface="Times New Roman" panose="02020603050405020304" pitchFamily="18" charset="0"/>
                <a:cs typeface="B Titr" pitchFamily="2" charset="-78"/>
              </a:rPr>
              <a:t>عنوان مقاله شما</a:t>
            </a:r>
            <a:br>
              <a:rPr lang="fa-IR" sz="3600" dirty="0">
                <a:solidFill>
                  <a:srgbClr val="002060"/>
                </a:solidFill>
                <a:latin typeface="Times New Roman" panose="02020603050405020304" pitchFamily="18" charset="0"/>
                <a:cs typeface="B Titr" pitchFamily="2" charset="-78"/>
              </a:rPr>
            </a:br>
            <a:br>
              <a:rPr lang="fa-IR" sz="3600" dirty="0">
                <a:solidFill>
                  <a:srgbClr val="00206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fa-IR" sz="2400" dirty="0">
                <a:solidFill>
                  <a:srgbClr val="002060"/>
                </a:solidFill>
                <a:latin typeface="Times New Roman" panose="02020603050405020304" pitchFamily="18" charset="0"/>
                <a:cs typeface="B Titr" pitchFamily="2" charset="-78"/>
              </a:rPr>
              <a:t>ارائه دهنده: نام و نام خانوادگی شما</a:t>
            </a:r>
            <a:br>
              <a:rPr lang="fa-IR" sz="3600" dirty="0">
                <a:solidFill>
                  <a:srgbClr val="002060"/>
                </a:solidFill>
                <a:latin typeface="Times New Roman" panose="02020603050405020304" pitchFamily="18" charset="0"/>
                <a:cs typeface="B Titr" pitchFamily="2" charset="-78"/>
              </a:rPr>
            </a:br>
            <a:br>
              <a:rPr lang="fa-IR" sz="3600" dirty="0">
                <a:solidFill>
                  <a:srgbClr val="00206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fa-IR" sz="1800" dirty="0">
                <a:solidFill>
                  <a:srgbClr val="002060"/>
                </a:solidFill>
                <a:latin typeface="Times New Roman" panose="02020603050405020304" pitchFamily="18" charset="0"/>
                <a:cs typeface="B Titr" pitchFamily="2" charset="-78"/>
              </a:rPr>
              <a:t>نویسندگان به همراه نام سازمان/دانشگاه: </a:t>
            </a:r>
            <a:br>
              <a:rPr lang="fa-IR" sz="3600" dirty="0">
                <a:solidFill>
                  <a:srgbClr val="002060"/>
                </a:solidFill>
                <a:latin typeface="Times New Roman" panose="02020603050405020304" pitchFamily="18" charset="0"/>
                <a:cs typeface="B Titr" pitchFamily="2" charset="-78"/>
              </a:rPr>
            </a:b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677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761860" y="110680"/>
            <a:ext cx="9344951" cy="9012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fa-IR" altLang="en-US" sz="3600" b="1" dirty="0">
              <a:solidFill>
                <a:srgbClr val="C00000"/>
              </a:solidFill>
              <a:cs typeface="B Koodak" pitchFamily="2" charset="-78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7711" y="1362269"/>
            <a:ext cx="12009100" cy="4819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>
              <a:spcAft>
                <a:spcPts val="600"/>
              </a:spcAft>
            </a:pPr>
            <a:endParaRPr lang="fa-IR" sz="2000" dirty="0">
              <a:cs typeface="B Koodak" pitchFamily="2" charset="-78"/>
            </a:endParaRPr>
          </a:p>
          <a:p>
            <a:pPr algn="just" rtl="1"/>
            <a:endParaRPr lang="en-US" sz="2000" dirty="0">
              <a:cs typeface="B Koodak" pitchFamily="2" charset="-7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987461" y="165538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altLang="en-US" sz="5400" b="1" dirty="0">
                <a:solidFill>
                  <a:schemeClr val="bg2">
                    <a:lumMod val="25000"/>
                  </a:schemeClr>
                </a:solidFill>
                <a:cs typeface="B Titr" pitchFamily="2" charset="-78"/>
              </a:rPr>
              <a:t>پرسش و پاسخ</a:t>
            </a:r>
          </a:p>
          <a:p>
            <a:endParaRPr lang="fa-IR" sz="5400" b="1" dirty="0">
              <a:solidFill>
                <a:schemeClr val="bg2">
                  <a:lumMod val="25000"/>
                </a:schemeClr>
              </a:solidFill>
              <a:cs typeface="B Titr" pitchFamily="2" charset="-78"/>
            </a:endParaRPr>
          </a:p>
          <a:p>
            <a:r>
              <a:rPr lang="fa-IR" sz="2800" b="1" dirty="0">
                <a:solidFill>
                  <a:schemeClr val="bg2">
                    <a:lumMod val="25000"/>
                  </a:schemeClr>
                </a:solidFill>
                <a:cs typeface="B Titr" pitchFamily="2" charset="-78"/>
              </a:rPr>
              <a:t>باتشکر از حسن توجه شما</a:t>
            </a:r>
            <a:endParaRPr lang="en-US" sz="2800" dirty="0">
              <a:solidFill>
                <a:schemeClr val="bg2">
                  <a:lumMod val="25000"/>
                </a:schemeClr>
              </a:solidFill>
              <a:cs typeface="B Titr" pitchFamily="2" charset="-7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ACC9084-CE71-4346-9E4B-483C94C5C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4DADB23-2CEE-4C7A-946E-ED8A3593B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64862" y="5815262"/>
            <a:ext cx="900117" cy="360000"/>
          </a:xfrm>
        </p:spPr>
        <p:txBody>
          <a:bodyPr/>
          <a:lstStyle/>
          <a:p>
            <a:fld id="{2245C475-86CF-4617-9B07-0470AE9EA655}" type="slidenum">
              <a:rPr lang="en-US" sz="1800" b="1" smtClean="0">
                <a:solidFill>
                  <a:srgbClr val="002060"/>
                </a:solidFill>
              </a:rPr>
              <a:t>10</a:t>
            </a:fld>
            <a:endParaRPr lang="en-US" sz="1800" b="1" dirty="0">
              <a:solidFill>
                <a:srgbClr val="00206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9B7FDE-8538-4FA2-B209-419FEE617408}"/>
              </a:ext>
            </a:extLst>
          </p:cNvPr>
          <p:cNvSpPr/>
          <p:nvPr/>
        </p:nvSpPr>
        <p:spPr>
          <a:xfrm>
            <a:off x="0" y="6237328"/>
            <a:ext cx="12183618" cy="676656"/>
          </a:xfrm>
          <a:prstGeom prst="rect">
            <a:avLst/>
          </a:prstGeom>
          <a:gradFill flip="none" rotWithShape="1">
            <a:gsLst>
              <a:gs pos="33750">
                <a:srgbClr val="00B0F0"/>
              </a:gs>
              <a:gs pos="78000">
                <a:srgbClr val="0070C0"/>
              </a:gs>
              <a:gs pos="88000">
                <a:schemeClr val="tx1">
                  <a:lumMod val="65000"/>
                  <a:lumOff val="35000"/>
                </a:schemeClr>
              </a:gs>
            </a:gsLst>
            <a:path path="shape">
              <a:fillToRect l="50000" t="50000" r="50000" b="50000"/>
            </a:path>
            <a:tileRect/>
          </a:gradFill>
          <a:effectLst>
            <a:innerShdw blurRad="63500" dist="50800" dir="5400000">
              <a:schemeClr val="tx1">
                <a:lumMod val="75000"/>
                <a:lumOff val="25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b="1" dirty="0">
                <a:cs typeface="B Koodak" panose="00000700000000000000" pitchFamily="2" charset="-78"/>
              </a:rPr>
              <a:t>پانزدهمین کنفرانس بین المللی فناوری اطلاعات و دانش(</a:t>
            </a:r>
            <a:r>
              <a:rPr lang="en-US" sz="2400" b="1" dirty="0">
                <a:cs typeface="B Koodak" panose="00000700000000000000" pitchFamily="2" charset="-78"/>
              </a:rPr>
              <a:t>IKT2024</a:t>
            </a:r>
            <a:r>
              <a:rPr lang="fa-IR" sz="2400" b="1" dirty="0">
                <a:cs typeface="B Koodak" panose="00000700000000000000" pitchFamily="2" charset="-78"/>
              </a:rPr>
              <a:t>)</a:t>
            </a:r>
            <a:endParaRPr lang="en-US" sz="2400" b="1" dirty="0"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19882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388998" y="47237"/>
            <a:ext cx="9344951" cy="9975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4000" b="1" dirty="0">
                <a:solidFill>
                  <a:srgbClr val="0070C0"/>
                </a:solidFill>
                <a:cs typeface="B Koodak" pitchFamily="2" charset="-78"/>
              </a:rPr>
              <a:t>چگونگی آماده‌سازی</a:t>
            </a:r>
            <a:endParaRPr lang="en-US" sz="4000" b="1" dirty="0">
              <a:solidFill>
                <a:srgbClr val="0070C0"/>
              </a:solidFill>
              <a:cs typeface="B Koodak" pitchFamily="2" charset="-78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7711" y="1362269"/>
            <a:ext cx="12009100" cy="4819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altLang="en-US" dirty="0">
                <a:cs typeface="B Koodak" pitchFamily="2" charset="-78"/>
              </a:rPr>
              <a:t>فايل با استفاده از نرم‌افزار </a:t>
            </a:r>
            <a:r>
              <a:rPr lang="en-US" altLang="en-US" dirty="0">
                <a:cs typeface="B Koodak" pitchFamily="2" charset="-78"/>
              </a:rPr>
              <a:t>PowerPoint</a:t>
            </a:r>
            <a:r>
              <a:rPr lang="fa-IR" altLang="en-US" dirty="0">
                <a:cs typeface="B Koodak" pitchFamily="2" charset="-78"/>
              </a:rPr>
              <a:t> تهيه شود.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altLang="en-US" dirty="0">
                <a:cs typeface="B Koodak" pitchFamily="2" charset="-78"/>
              </a:rPr>
              <a:t>اسلایدها </a:t>
            </a:r>
            <a:r>
              <a:rPr lang="fa-IR" altLang="en-US" b="1" dirty="0">
                <a:solidFill>
                  <a:srgbClr val="FF0000"/>
                </a:solidFill>
                <a:cs typeface="B Koodak" pitchFamily="2" charset="-78"/>
              </a:rPr>
              <a:t>حداقل 10 و حداکثر 20</a:t>
            </a:r>
            <a:r>
              <a:rPr lang="fa-IR" altLang="en-US" dirty="0">
                <a:cs typeface="B Koodak" pitchFamily="2" charset="-78"/>
              </a:rPr>
              <a:t> اسلاید باشد.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endParaRPr lang="en-US" altLang="en-US" dirty="0">
              <a:cs typeface="B Koodak" pitchFamily="2" charset="-78"/>
            </a:endParaRP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altLang="en-US" dirty="0">
                <a:cs typeface="B Koodak" pitchFamily="2" charset="-78"/>
              </a:rPr>
              <a:t>پژوهشگران محترم توجه داشته باشند که مدت ارائه هر مقاله، </a:t>
            </a:r>
            <a:r>
              <a:rPr lang="fa-IR" altLang="en-US" b="1" dirty="0">
                <a:solidFill>
                  <a:srgbClr val="FF0000"/>
                </a:solidFill>
                <a:cs typeface="B Koodak" pitchFamily="2" charset="-78"/>
              </a:rPr>
              <a:t>10 دقیقه </a:t>
            </a:r>
            <a:r>
              <a:rPr lang="fa-IR" altLang="en-US" dirty="0">
                <a:cs typeface="B Koodak" pitchFamily="2" charset="-78"/>
              </a:rPr>
              <a:t>است. خواهشمند است اسلایدها را به نحوی تهیه فرمایید که قابل ارائه در مدت 10 دقیقه باشد.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endParaRPr lang="fa-IR" altLang="en-US" dirty="0">
              <a:cs typeface="B Koodak" pitchFamily="2" charset="-78"/>
            </a:endParaRP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dirty="0">
                <a:cs typeface="B Koodak" pitchFamily="2" charset="-78"/>
              </a:rPr>
              <a:t>خواهشمند است صرفا بر روی نکات کلیدی تحقیق خود تمرکز کنید و از توضیح جزئیات اضافی که ممکن است زمان ارائه را بیشتر از حد مجاز کند، خودداری فرمایید.</a:t>
            </a:r>
            <a:endParaRPr lang="en-US" dirty="0">
              <a:cs typeface="B Koodak" pitchFamily="2" charset="-78"/>
            </a:endParaRP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endParaRPr lang="en-US" altLang="en-US" dirty="0">
              <a:cs typeface="B Koodak" pitchFamily="2" charset="-78"/>
            </a:endParaRP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altLang="en-US" dirty="0">
                <a:cs typeface="B Koodak" pitchFamily="2" charset="-78"/>
              </a:rPr>
              <a:t>لطفا </a:t>
            </a:r>
            <a:r>
              <a:rPr lang="fa-IR" altLang="en-US" dirty="0">
                <a:solidFill>
                  <a:srgbClr val="FF0000"/>
                </a:solidFill>
                <a:cs typeface="B Koodak" pitchFamily="2" charset="-78"/>
              </a:rPr>
              <a:t>اسم فایل </a:t>
            </a:r>
            <a:r>
              <a:rPr lang="fa-IR" altLang="en-US" dirty="0">
                <a:cs typeface="B Koodak" pitchFamily="2" charset="-78"/>
              </a:rPr>
              <a:t>را به صورت نام خانوادگی ارائه دهنده و چهار رقم آخر شماره مقاله قرار دهید. مثلا </a:t>
            </a:r>
            <a:r>
              <a:rPr lang="en-US" altLang="en-US" dirty="0">
                <a:solidFill>
                  <a:srgbClr val="FF0000"/>
                </a:solidFill>
                <a:cs typeface="B Koodak" pitchFamily="2" charset="-78"/>
              </a:rPr>
              <a:t>Mohammadi1104</a:t>
            </a:r>
            <a:endParaRPr lang="fa-IR" altLang="en-US" dirty="0">
              <a:solidFill>
                <a:srgbClr val="FF0000"/>
              </a:solidFill>
              <a:cs typeface="B Koodak" pitchFamily="2" charset="-78"/>
            </a:endParaRPr>
          </a:p>
          <a:p>
            <a:pPr algn="just" rtl="1"/>
            <a:endParaRPr lang="fa-IR" altLang="en-US" sz="2000" dirty="0">
              <a:cs typeface="B Koodak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237328"/>
            <a:ext cx="12183618" cy="676656"/>
          </a:xfrm>
          <a:prstGeom prst="rect">
            <a:avLst/>
          </a:prstGeom>
          <a:gradFill flip="none" rotWithShape="1">
            <a:gsLst>
              <a:gs pos="33750">
                <a:srgbClr val="00B0F0"/>
              </a:gs>
              <a:gs pos="78000">
                <a:srgbClr val="0070C0"/>
              </a:gs>
              <a:gs pos="88000">
                <a:schemeClr val="tx1">
                  <a:lumMod val="65000"/>
                  <a:lumOff val="35000"/>
                </a:schemeClr>
              </a:gs>
            </a:gsLst>
            <a:path path="shape">
              <a:fillToRect l="50000" t="50000" r="50000" b="50000"/>
            </a:path>
            <a:tileRect/>
          </a:gradFill>
          <a:effectLst>
            <a:innerShdw blurRad="63500" dist="50800" dir="5400000">
              <a:schemeClr val="tx1">
                <a:lumMod val="75000"/>
                <a:lumOff val="25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b="1" dirty="0">
                <a:cs typeface="B Koodak" panose="00000700000000000000" pitchFamily="2" charset="-78"/>
              </a:rPr>
              <a:t>پانزدهمین کنفرانس بین المللی فناوری اطلاعات و دانش(</a:t>
            </a:r>
            <a:r>
              <a:rPr lang="en-US" sz="2400" b="1" dirty="0">
                <a:cs typeface="B Koodak" panose="00000700000000000000" pitchFamily="2" charset="-78"/>
              </a:rPr>
              <a:t>IKT2024</a:t>
            </a:r>
            <a:r>
              <a:rPr lang="fa-IR" sz="2400" b="1" dirty="0">
                <a:cs typeface="B Koodak" panose="00000700000000000000" pitchFamily="2" charset="-78"/>
              </a:rPr>
              <a:t>)</a:t>
            </a:r>
            <a:endParaRPr lang="en-US" sz="2400" b="1" dirty="0">
              <a:cs typeface="B Koodak" panose="00000700000000000000" pitchFamily="2" charset="-7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925E28A-48B3-4D9C-93CE-3F3A028CB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3BBEEC-D9FA-4661-8A80-A068EBDBB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2718" y="5726796"/>
            <a:ext cx="900117" cy="360000"/>
          </a:xfrm>
        </p:spPr>
        <p:txBody>
          <a:bodyPr/>
          <a:lstStyle/>
          <a:p>
            <a:fld id="{2245C475-86CF-4617-9B07-0470AE9EA655}" type="slidenum">
              <a:rPr lang="en-US" sz="2400" b="1" smtClean="0">
                <a:solidFill>
                  <a:srgbClr val="002060"/>
                </a:solidFill>
              </a:rPr>
              <a:t>2</a:t>
            </a:fld>
            <a:endParaRPr lang="en-US" sz="2400" b="1" dirty="0">
              <a:solidFill>
                <a:srgbClr val="00206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70769FA-0EFD-4564-BC35-A34D7FACFF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237"/>
            <a:ext cx="1543986" cy="148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871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64" y="6242299"/>
            <a:ext cx="12183618" cy="676656"/>
          </a:xfrm>
          <a:prstGeom prst="rect">
            <a:avLst/>
          </a:prstGeom>
          <a:gradFill flip="none" rotWithShape="1">
            <a:gsLst>
              <a:gs pos="33750">
                <a:srgbClr val="00B0F0"/>
              </a:gs>
              <a:gs pos="78000">
                <a:srgbClr val="0070C0"/>
              </a:gs>
              <a:gs pos="88000">
                <a:schemeClr val="tx1">
                  <a:lumMod val="65000"/>
                  <a:lumOff val="35000"/>
                </a:schemeClr>
              </a:gs>
            </a:gsLst>
            <a:path path="shape">
              <a:fillToRect l="50000" t="50000" r="50000" b="50000"/>
            </a:path>
            <a:tileRect/>
          </a:gradFill>
          <a:effectLst>
            <a:innerShdw blurRad="63500" dist="50800" dir="5400000">
              <a:schemeClr val="tx1">
                <a:lumMod val="75000"/>
                <a:lumOff val="25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b="1" dirty="0">
                <a:cs typeface="B Koodak" panose="00000700000000000000" pitchFamily="2" charset="-78"/>
              </a:rPr>
              <a:t>پانزدهمین کنفرانس بین المللی فناوری اطلاعات و دانش(</a:t>
            </a:r>
            <a:r>
              <a:rPr lang="en-US" sz="2400" b="1" dirty="0">
                <a:cs typeface="B Koodak" panose="00000700000000000000" pitchFamily="2" charset="-78"/>
              </a:rPr>
              <a:t>IKT2024</a:t>
            </a:r>
            <a:r>
              <a:rPr lang="fa-IR" sz="2400" b="1" dirty="0">
                <a:cs typeface="B Koodak" panose="00000700000000000000" pitchFamily="2" charset="-78"/>
              </a:rPr>
              <a:t>)</a:t>
            </a:r>
            <a:endParaRPr lang="en-US" sz="2400" b="1" dirty="0">
              <a:cs typeface="B Koodak" panose="00000700000000000000" pitchFamily="2" charset="-78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362365" y="77122"/>
            <a:ext cx="9344951" cy="9012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4000" b="1" dirty="0">
                <a:solidFill>
                  <a:srgbClr val="0070C0"/>
                </a:solidFill>
                <a:cs typeface="B Koodak" pitchFamily="2" charset="-78"/>
              </a:rPr>
              <a:t>طراحی اسلایدها</a:t>
            </a:r>
            <a:endParaRPr lang="en-US" sz="4000" b="1" dirty="0">
              <a:solidFill>
                <a:srgbClr val="0070C0"/>
              </a:solidFill>
              <a:cs typeface="B Koodak" pitchFamily="2" charset="-78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7711" y="1362269"/>
            <a:ext cx="12009100" cy="4819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altLang="en-US" dirty="0">
                <a:cs typeface="B Koodak" pitchFamily="2" charset="-78"/>
              </a:rPr>
              <a:t>عنوان مقاله در اسلايد صفحه اول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altLang="en-US" dirty="0">
                <a:cs typeface="B Koodak" pitchFamily="2" charset="-78"/>
              </a:rPr>
              <a:t>متن خوانا باشد و اندازه فونت مناسب (</a:t>
            </a:r>
            <a:r>
              <a:rPr lang="fa-IR" dirty="0">
                <a:cs typeface="B Koodak" pitchFamily="2" charset="-78"/>
              </a:rPr>
              <a:t>فونت: </a:t>
            </a:r>
            <a:r>
              <a:rPr lang="en-US" dirty="0">
                <a:cs typeface="B Koodak" pitchFamily="2" charset="-78"/>
              </a:rPr>
              <a:t>B </a:t>
            </a:r>
            <a:r>
              <a:rPr lang="en-US" dirty="0" err="1">
                <a:cs typeface="B Koodak" pitchFamily="2" charset="-78"/>
              </a:rPr>
              <a:t>Koodak</a:t>
            </a:r>
            <a:r>
              <a:rPr lang="en-US" dirty="0">
                <a:cs typeface="B Koodak" pitchFamily="2" charset="-78"/>
              </a:rPr>
              <a:t> 20</a:t>
            </a:r>
            <a:r>
              <a:rPr lang="fa-IR" dirty="0">
                <a:cs typeface="B Koodak" pitchFamily="2" charset="-78"/>
              </a:rPr>
              <a:t>) رعایت شود.</a:t>
            </a:r>
            <a:endParaRPr lang="fa-IR" altLang="en-US" dirty="0">
              <a:cs typeface="B Koodak" pitchFamily="2" charset="-78"/>
            </a:endParaRP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altLang="en-US" dirty="0">
                <a:cs typeface="B Koodak" pitchFamily="2" charset="-78"/>
              </a:rPr>
              <a:t>شكل ها و نمودارها واضح و در ابعاد مناسب و واضح باشند.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altLang="en-US" dirty="0">
                <a:cs typeface="B Koodak" pitchFamily="2" charset="-78"/>
              </a:rPr>
              <a:t>برای جداول دارا بودن توضیحات بالای جدول الزامی است و فونت انتخابی خوانا باشد.</a:t>
            </a:r>
          </a:p>
          <a:p>
            <a:pPr algn="just" rtl="1"/>
            <a:endParaRPr lang="en-US" sz="2000" dirty="0">
              <a:cs typeface="B Koodak" pitchFamily="2" charset="-7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27BCCD6-56FF-44B6-8FF2-513529884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5DAE48-B7D0-446C-AB28-446F8F414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76085" y="5671822"/>
            <a:ext cx="900117" cy="360000"/>
          </a:xfrm>
        </p:spPr>
        <p:txBody>
          <a:bodyPr/>
          <a:lstStyle/>
          <a:p>
            <a:fld id="{2245C475-86CF-4617-9B07-0470AE9EA655}" type="slidenum">
              <a:rPr lang="en-US" sz="2000" b="1" smtClean="0">
                <a:solidFill>
                  <a:srgbClr val="002060"/>
                </a:solidFill>
              </a:rPr>
              <a:t>3</a:t>
            </a:fld>
            <a:endParaRPr lang="en-US" sz="2000" b="1" dirty="0">
              <a:solidFill>
                <a:srgbClr val="00206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6FF8B4A-2E36-437C-842D-6E07CC9F03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1" y="77122"/>
            <a:ext cx="1501806" cy="144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58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300226" y="110680"/>
            <a:ext cx="9344951" cy="9012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4000" b="1" dirty="0">
                <a:solidFill>
                  <a:srgbClr val="0070C0"/>
                </a:solidFill>
                <a:cs typeface="B Koodak" pitchFamily="2" charset="-78"/>
              </a:rPr>
              <a:t>نکات مهم</a:t>
            </a:r>
            <a:endParaRPr lang="en-US" sz="4000" b="1" dirty="0">
              <a:solidFill>
                <a:srgbClr val="0070C0"/>
              </a:solidFill>
              <a:cs typeface="B Koodak" pitchFamily="2" charset="-78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7711" y="1362269"/>
            <a:ext cx="12009100" cy="4819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a-IR" dirty="0">
                <a:cs typeface="B Koodak" pitchFamily="2" charset="-78"/>
              </a:rPr>
              <a:t>کل اسلاید ها از شروع تا پایان آن </a:t>
            </a:r>
            <a:r>
              <a:rPr lang="fa-IR" b="1" dirty="0">
                <a:solidFill>
                  <a:srgbClr val="FF0000"/>
                </a:solidFill>
                <a:cs typeface="B Koodak" pitchFamily="2" charset="-78"/>
              </a:rPr>
              <a:t>حداکثر 20 اسلاید </a:t>
            </a:r>
            <a:r>
              <a:rPr lang="fa-IR" dirty="0">
                <a:cs typeface="B Koodak" pitchFamily="2" charset="-78"/>
              </a:rPr>
              <a:t>باشد.</a:t>
            </a:r>
          </a:p>
          <a:p>
            <a:pPr algn="just" rtl="1">
              <a:spcAft>
                <a:spcPts val="600"/>
              </a:spcAft>
            </a:pPr>
            <a:endParaRPr lang="fa-IR" sz="2000" dirty="0">
              <a:cs typeface="B Koodak" pitchFamily="2" charset="-78"/>
            </a:endParaRPr>
          </a:p>
          <a:p>
            <a:pPr algn="just" rtl="1"/>
            <a:endParaRPr lang="en-US" sz="2000" dirty="0">
              <a:cs typeface="B Koodak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" y="6193349"/>
            <a:ext cx="12183618" cy="676656"/>
          </a:xfrm>
          <a:prstGeom prst="rect">
            <a:avLst/>
          </a:prstGeom>
          <a:gradFill flip="none" rotWithShape="1">
            <a:gsLst>
              <a:gs pos="33750">
                <a:srgbClr val="00B0F0"/>
              </a:gs>
              <a:gs pos="78000">
                <a:srgbClr val="0070C0"/>
              </a:gs>
              <a:gs pos="88000">
                <a:schemeClr val="tx1">
                  <a:lumMod val="65000"/>
                  <a:lumOff val="35000"/>
                </a:schemeClr>
              </a:gs>
            </a:gsLst>
            <a:path path="shape">
              <a:fillToRect l="50000" t="50000" r="50000" b="50000"/>
            </a:path>
            <a:tileRect/>
          </a:gradFill>
          <a:effectLst>
            <a:innerShdw blurRad="63500" dist="50800" dir="5400000">
              <a:schemeClr val="tx1">
                <a:lumMod val="75000"/>
                <a:lumOff val="25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b="1" dirty="0">
                <a:cs typeface="B Koodak" panose="00000700000000000000" pitchFamily="2" charset="-78"/>
              </a:rPr>
              <a:t>پانزدهمین کنفرانس بین المللی فناوری اطلاعات و دانش(</a:t>
            </a:r>
            <a:r>
              <a:rPr lang="en-US" sz="2400" b="1" dirty="0">
                <a:cs typeface="B Koodak" panose="00000700000000000000" pitchFamily="2" charset="-78"/>
              </a:rPr>
              <a:t>IKT2024</a:t>
            </a:r>
            <a:r>
              <a:rPr lang="fa-IR" sz="2400" b="1" dirty="0">
                <a:cs typeface="B Koodak" panose="00000700000000000000" pitchFamily="2" charset="-78"/>
              </a:rPr>
              <a:t>)</a:t>
            </a:r>
            <a:endParaRPr lang="en-US" sz="2400" b="1" dirty="0">
              <a:cs typeface="B Koodak" panose="00000700000000000000" pitchFamily="2" charset="-7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F0A56F1-FAD6-4AA7-B8A2-6C0F95377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A29539-E5A9-46F4-888F-1506E69CA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67208" y="5647347"/>
            <a:ext cx="900117" cy="360000"/>
          </a:xfrm>
        </p:spPr>
        <p:txBody>
          <a:bodyPr/>
          <a:lstStyle/>
          <a:p>
            <a:fld id="{2245C475-86CF-4617-9B07-0470AE9EA655}" type="slidenum">
              <a:rPr lang="en-US" sz="1800" b="1" smtClean="0">
                <a:solidFill>
                  <a:srgbClr val="002060"/>
                </a:solidFill>
              </a:rPr>
              <a:t>4</a:t>
            </a:fld>
            <a:endParaRPr lang="en-US" sz="1800" b="1" dirty="0">
              <a:solidFill>
                <a:srgbClr val="00206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51CEA1D-B170-4D9C-98EC-E94907A4EA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1" y="77122"/>
            <a:ext cx="1501806" cy="144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268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495530" y="77122"/>
            <a:ext cx="9344951" cy="9012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altLang="en-US" sz="4000" b="1" dirty="0">
                <a:solidFill>
                  <a:srgbClr val="0070C0"/>
                </a:solidFill>
                <a:cs typeface="B Koodak" pitchFamily="2" charset="-78"/>
              </a:rPr>
              <a:t>نبایدها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7711" y="1362269"/>
            <a:ext cx="12009100" cy="4819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a-IR" b="1" dirty="0">
                <a:solidFill>
                  <a:srgbClr val="FF0000"/>
                </a:solidFill>
                <a:cs typeface="B Koodak" pitchFamily="2" charset="-78"/>
              </a:rPr>
              <a:t>هر گونه تبليغ يا آگهي به نفع شركتها و سازمانها به صورت متن يا عكس</a:t>
            </a:r>
          </a:p>
          <a:p>
            <a:pPr marL="342900" indent="-342900" algn="just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a-IR" b="1" dirty="0">
                <a:solidFill>
                  <a:srgbClr val="FF0000"/>
                </a:solidFill>
                <a:cs typeface="B Koodak" pitchFamily="2" charset="-78"/>
              </a:rPr>
              <a:t>تشكر و قدرداني از افراد، شركتها، و سازمانها</a:t>
            </a:r>
          </a:p>
          <a:p>
            <a:pPr marL="342900" indent="-342900" algn="just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a-IR" b="1" dirty="0">
                <a:solidFill>
                  <a:srgbClr val="FF0000"/>
                </a:solidFill>
                <a:cs typeface="B Koodak" pitchFamily="2" charset="-78"/>
              </a:rPr>
              <a:t>هر مطلب غير مرتبط با مقاله</a:t>
            </a:r>
          </a:p>
          <a:p>
            <a:pPr algn="just" rtl="1">
              <a:spcAft>
                <a:spcPts val="600"/>
              </a:spcAft>
            </a:pPr>
            <a:endParaRPr lang="fa-IR" sz="2000" dirty="0">
              <a:cs typeface="B Koodak" pitchFamily="2" charset="-78"/>
            </a:endParaRPr>
          </a:p>
          <a:p>
            <a:pPr algn="just" rtl="1"/>
            <a:endParaRPr lang="en-US" sz="2000" dirty="0">
              <a:cs typeface="B Koodak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237328"/>
            <a:ext cx="12183618" cy="676656"/>
          </a:xfrm>
          <a:prstGeom prst="rect">
            <a:avLst/>
          </a:prstGeom>
          <a:gradFill flip="none" rotWithShape="1">
            <a:gsLst>
              <a:gs pos="33750">
                <a:srgbClr val="00B0F0"/>
              </a:gs>
              <a:gs pos="78000">
                <a:srgbClr val="0070C0"/>
              </a:gs>
              <a:gs pos="88000">
                <a:schemeClr val="tx1">
                  <a:lumMod val="65000"/>
                  <a:lumOff val="35000"/>
                </a:schemeClr>
              </a:gs>
            </a:gsLst>
            <a:path path="shape">
              <a:fillToRect l="50000" t="50000" r="50000" b="50000"/>
            </a:path>
            <a:tileRect/>
          </a:gradFill>
          <a:effectLst>
            <a:innerShdw blurRad="63500" dist="50800" dir="5400000">
              <a:schemeClr val="tx1">
                <a:lumMod val="75000"/>
                <a:lumOff val="25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b="1" dirty="0">
                <a:cs typeface="B Koodak" panose="00000700000000000000" pitchFamily="2" charset="-78"/>
              </a:rPr>
              <a:t>پانزدهمین کنفرانس بین المللی فناوری اطلاعات و دانش(</a:t>
            </a:r>
            <a:r>
              <a:rPr lang="en-US" sz="2400" b="1" dirty="0">
                <a:cs typeface="B Koodak" panose="00000700000000000000" pitchFamily="2" charset="-78"/>
              </a:rPr>
              <a:t>IKT2024</a:t>
            </a:r>
            <a:r>
              <a:rPr lang="fa-IR" sz="2400" b="1" dirty="0">
                <a:cs typeface="B Koodak" panose="00000700000000000000" pitchFamily="2" charset="-78"/>
              </a:rPr>
              <a:t>)</a:t>
            </a:r>
            <a:endParaRPr lang="en-US" sz="2400" b="1" dirty="0">
              <a:cs typeface="B Koodak" panose="00000700000000000000" pitchFamily="2" charset="-7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D8375F7-3979-49C6-8E51-73AA9278F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CC820E-D259-4397-9431-E05D90E85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67207" y="5672132"/>
            <a:ext cx="900117" cy="360000"/>
          </a:xfrm>
        </p:spPr>
        <p:txBody>
          <a:bodyPr/>
          <a:lstStyle/>
          <a:p>
            <a:fld id="{2245C475-86CF-4617-9B07-0470AE9EA655}" type="slidenum">
              <a:rPr lang="en-US" sz="1800" b="1" smtClean="0">
                <a:solidFill>
                  <a:srgbClr val="002060"/>
                </a:solidFill>
              </a:rPr>
              <a:t>5</a:t>
            </a:fld>
            <a:endParaRPr lang="en-US" sz="1800" b="1" dirty="0">
              <a:solidFill>
                <a:srgbClr val="00206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1DF787C-D8C2-4D00-8BCB-959D97F4D2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1" y="77122"/>
            <a:ext cx="1501806" cy="144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638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761860" y="110680"/>
            <a:ext cx="9344951" cy="9012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fa-IR" altLang="en-US" sz="3600" b="1" dirty="0">
              <a:solidFill>
                <a:srgbClr val="C00000"/>
              </a:solidFill>
              <a:cs typeface="B Koodak" pitchFamily="2" charset="-78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7711" y="1362269"/>
            <a:ext cx="12009100" cy="4819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>
              <a:spcAft>
                <a:spcPts val="600"/>
              </a:spcAft>
            </a:pPr>
            <a:endParaRPr lang="fa-IR" sz="2000" dirty="0">
              <a:cs typeface="B Koodak" pitchFamily="2" charset="-78"/>
            </a:endParaRPr>
          </a:p>
          <a:p>
            <a:pPr algn="just" rtl="1"/>
            <a:endParaRPr lang="en-US" sz="2000" dirty="0">
              <a:cs typeface="B Koodak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237328"/>
            <a:ext cx="12183618" cy="676656"/>
          </a:xfrm>
          <a:prstGeom prst="rect">
            <a:avLst/>
          </a:prstGeom>
          <a:gradFill flip="none" rotWithShape="1">
            <a:gsLst>
              <a:gs pos="33750">
                <a:srgbClr val="00B0F0"/>
              </a:gs>
              <a:gs pos="78000">
                <a:srgbClr val="0070C0"/>
              </a:gs>
              <a:gs pos="88000">
                <a:schemeClr val="tx1">
                  <a:lumMod val="65000"/>
                  <a:lumOff val="35000"/>
                </a:schemeClr>
              </a:gs>
            </a:gsLst>
            <a:path path="shape">
              <a:fillToRect l="50000" t="50000" r="50000" b="50000"/>
            </a:path>
            <a:tileRect/>
          </a:gradFill>
          <a:effectLst>
            <a:innerShdw blurRad="63500" dist="50800" dir="5400000">
              <a:schemeClr val="tx1">
                <a:lumMod val="75000"/>
                <a:lumOff val="25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b="1" dirty="0">
                <a:cs typeface="B Koodak" panose="00000700000000000000" pitchFamily="2" charset="-78"/>
              </a:rPr>
              <a:t>پانزدهمین کنفرانس بین المللی فناوری اطلاعات و دانش(</a:t>
            </a:r>
            <a:r>
              <a:rPr lang="en-US" sz="2400" b="1" dirty="0">
                <a:cs typeface="B Koodak" panose="00000700000000000000" pitchFamily="2" charset="-78"/>
              </a:rPr>
              <a:t>IKT2024</a:t>
            </a:r>
            <a:r>
              <a:rPr lang="fa-IR" sz="2400" b="1" dirty="0">
                <a:cs typeface="B Koodak" panose="00000700000000000000" pitchFamily="2" charset="-78"/>
              </a:rPr>
              <a:t>)</a:t>
            </a:r>
            <a:endParaRPr lang="en-US" sz="2400" b="1" dirty="0">
              <a:cs typeface="B Koodak" panose="00000700000000000000" pitchFamily="2" charset="-78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B1E3DF-FE56-46E9-8C11-D80747D2D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4000" b="1" dirty="0">
                <a:solidFill>
                  <a:srgbClr val="0070C0"/>
                </a:solidFill>
                <a:cs typeface="B Koodak" pitchFamily="2" charset="-78"/>
              </a:rPr>
              <a:t>عنوان</a:t>
            </a:r>
            <a:endParaRPr lang="en-US" sz="4000" b="1" dirty="0">
              <a:solidFill>
                <a:srgbClr val="0070C0"/>
              </a:solidFill>
              <a:cs typeface="B Koodak" pitchFamily="2" charset="-78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60A4E23-9F75-4C7E-B2B6-42221B602C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6159EAB-3AF2-462A-91BE-E25C31077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400" dirty="0">
                <a:cs typeface="B Koodak" pitchFamily="2" charset="-78"/>
              </a:rPr>
              <a:t>بند 1</a:t>
            </a:r>
          </a:p>
          <a:p>
            <a:pPr algn="r" rtl="1"/>
            <a:r>
              <a:rPr lang="fa-IR" sz="2400" dirty="0">
                <a:cs typeface="B Koodak" pitchFamily="2" charset="-78"/>
              </a:rPr>
              <a:t>بند 2</a:t>
            </a:r>
          </a:p>
          <a:p>
            <a:pPr algn="r" rtl="1"/>
            <a:r>
              <a:rPr lang="fa-IR" sz="2400" dirty="0">
                <a:cs typeface="B Koodak" pitchFamily="2" charset="-78"/>
              </a:rPr>
              <a:t>بند 3</a:t>
            </a:r>
          </a:p>
          <a:p>
            <a:pPr algn="r" rtl="1"/>
            <a:endParaRPr lang="en-US" sz="2000" dirty="0">
              <a:cs typeface="B Koodak" pitchFamily="2" charset="-7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F1A3A67-E90B-4A6D-BCF6-78432AA1A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7322CF-F144-4228-AECD-5320A2B04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z="1800" b="1" smtClean="0">
                <a:solidFill>
                  <a:srgbClr val="002060"/>
                </a:solidFill>
              </a:rPr>
              <a:t>6</a:t>
            </a:fld>
            <a:endParaRPr lang="en-US" sz="1800" b="1" dirty="0">
              <a:solidFill>
                <a:srgbClr val="00206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89DFB2B-F378-4851-BEA1-B68D83E772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1" y="77122"/>
            <a:ext cx="1501806" cy="144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91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761860" y="110680"/>
            <a:ext cx="9344951" cy="9012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fa-IR" altLang="en-US" sz="3600" b="1" dirty="0">
              <a:solidFill>
                <a:srgbClr val="C00000"/>
              </a:solidFill>
              <a:cs typeface="B Koodak" pitchFamily="2" charset="-78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7711" y="1362269"/>
            <a:ext cx="12009100" cy="4819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>
              <a:spcAft>
                <a:spcPts val="600"/>
              </a:spcAft>
            </a:pPr>
            <a:endParaRPr lang="fa-IR" sz="2000" dirty="0">
              <a:cs typeface="B Koodak" pitchFamily="2" charset="-78"/>
            </a:endParaRPr>
          </a:p>
          <a:p>
            <a:pPr algn="just" rtl="1"/>
            <a:endParaRPr lang="en-US" sz="2000" dirty="0">
              <a:cs typeface="B Koodak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237328"/>
            <a:ext cx="12183618" cy="676656"/>
          </a:xfrm>
          <a:prstGeom prst="rect">
            <a:avLst/>
          </a:prstGeom>
          <a:gradFill flip="none" rotWithShape="1">
            <a:gsLst>
              <a:gs pos="33750">
                <a:srgbClr val="00B0F0"/>
              </a:gs>
              <a:gs pos="78000">
                <a:srgbClr val="0070C0"/>
              </a:gs>
              <a:gs pos="88000">
                <a:schemeClr val="tx1">
                  <a:lumMod val="65000"/>
                  <a:lumOff val="35000"/>
                </a:schemeClr>
              </a:gs>
            </a:gsLst>
            <a:path path="shape">
              <a:fillToRect l="50000" t="50000" r="50000" b="50000"/>
            </a:path>
            <a:tileRect/>
          </a:gradFill>
          <a:effectLst>
            <a:innerShdw blurRad="63500" dist="50800" dir="5400000">
              <a:schemeClr val="tx1">
                <a:lumMod val="75000"/>
                <a:lumOff val="25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b="1" dirty="0">
                <a:cs typeface="B Koodak" panose="00000700000000000000" pitchFamily="2" charset="-78"/>
              </a:rPr>
              <a:t>پانزدهمین کنفرانس بین المللی فناوری اطلاعات و دانش(</a:t>
            </a:r>
            <a:r>
              <a:rPr lang="en-US" sz="2400" b="1" dirty="0">
                <a:cs typeface="B Koodak" panose="00000700000000000000" pitchFamily="2" charset="-78"/>
              </a:rPr>
              <a:t>IKT2024</a:t>
            </a:r>
            <a:r>
              <a:rPr lang="fa-IR" sz="2400" b="1" dirty="0">
                <a:cs typeface="B Koodak" panose="00000700000000000000" pitchFamily="2" charset="-78"/>
              </a:rPr>
              <a:t>)</a:t>
            </a:r>
            <a:endParaRPr lang="en-US" sz="2400" b="1" dirty="0">
              <a:cs typeface="B Koodak" panose="00000700000000000000" pitchFamily="2" charset="-78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B1E3DF-FE56-46E9-8C11-D80747D2D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4000" b="1" dirty="0">
                <a:solidFill>
                  <a:srgbClr val="0070C0"/>
                </a:solidFill>
                <a:cs typeface="B Koodak" pitchFamily="2" charset="-78"/>
              </a:rPr>
              <a:t>عنوان</a:t>
            </a:r>
            <a:endParaRPr lang="en-US" sz="4000" b="1" dirty="0">
              <a:solidFill>
                <a:srgbClr val="0070C0"/>
              </a:solidFill>
              <a:cs typeface="B Koodak" pitchFamily="2" charset="-78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60A4E23-9F75-4C7E-B2B6-42221B602C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6159EAB-3AF2-462A-91BE-E25C31077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400" dirty="0">
                <a:cs typeface="B Koodak" pitchFamily="2" charset="-78"/>
              </a:rPr>
              <a:t>بند 1</a:t>
            </a:r>
          </a:p>
          <a:p>
            <a:pPr algn="r" rtl="1"/>
            <a:r>
              <a:rPr lang="fa-IR" sz="2400" dirty="0">
                <a:cs typeface="B Koodak" pitchFamily="2" charset="-78"/>
              </a:rPr>
              <a:t>بند 2</a:t>
            </a:r>
          </a:p>
          <a:p>
            <a:pPr algn="r" rtl="1"/>
            <a:r>
              <a:rPr lang="fa-IR" sz="2400" dirty="0">
                <a:cs typeface="B Koodak" pitchFamily="2" charset="-78"/>
              </a:rPr>
              <a:t>بند 3</a:t>
            </a:r>
          </a:p>
          <a:p>
            <a:pPr algn="r" rtl="1"/>
            <a:endParaRPr lang="en-US" sz="1800" dirty="0">
              <a:cs typeface="B Koodak" pitchFamily="2" charset="-7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F1A3A67-E90B-4A6D-BCF6-78432AA1A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7322CF-F144-4228-AECD-5320A2B04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z="1800" b="1" smtClean="0">
                <a:solidFill>
                  <a:srgbClr val="002060"/>
                </a:solidFill>
              </a:rPr>
              <a:t>7</a:t>
            </a:fld>
            <a:endParaRPr lang="en-US" sz="1800" b="1" dirty="0">
              <a:solidFill>
                <a:srgbClr val="00206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89DFB2B-F378-4851-BEA1-B68D83E772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1" y="77122"/>
            <a:ext cx="1501806" cy="144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784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761860" y="110680"/>
            <a:ext cx="9344951" cy="9012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fa-IR" altLang="en-US" sz="3600" b="1" dirty="0">
              <a:solidFill>
                <a:srgbClr val="C00000"/>
              </a:solidFill>
              <a:cs typeface="B Koodak" pitchFamily="2" charset="-78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7711" y="1362269"/>
            <a:ext cx="12009100" cy="4819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>
              <a:spcAft>
                <a:spcPts val="600"/>
              </a:spcAft>
            </a:pPr>
            <a:endParaRPr lang="fa-IR" sz="2000" dirty="0">
              <a:cs typeface="B Koodak" pitchFamily="2" charset="-78"/>
            </a:endParaRPr>
          </a:p>
          <a:p>
            <a:pPr algn="just" rtl="1"/>
            <a:endParaRPr lang="en-US" sz="2000" dirty="0">
              <a:cs typeface="B Koodak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237328"/>
            <a:ext cx="12183618" cy="676656"/>
          </a:xfrm>
          <a:prstGeom prst="rect">
            <a:avLst/>
          </a:prstGeom>
          <a:gradFill flip="none" rotWithShape="1">
            <a:gsLst>
              <a:gs pos="33750">
                <a:srgbClr val="00B0F0"/>
              </a:gs>
              <a:gs pos="78000">
                <a:srgbClr val="0070C0"/>
              </a:gs>
              <a:gs pos="88000">
                <a:schemeClr val="tx1">
                  <a:lumMod val="65000"/>
                  <a:lumOff val="35000"/>
                </a:schemeClr>
              </a:gs>
            </a:gsLst>
            <a:path path="shape">
              <a:fillToRect l="50000" t="50000" r="50000" b="50000"/>
            </a:path>
            <a:tileRect/>
          </a:gradFill>
          <a:effectLst>
            <a:innerShdw blurRad="63500" dist="50800" dir="5400000">
              <a:schemeClr val="tx1">
                <a:lumMod val="75000"/>
                <a:lumOff val="25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b="1" dirty="0">
                <a:cs typeface="B Koodak" panose="00000700000000000000" pitchFamily="2" charset="-78"/>
              </a:rPr>
              <a:t>پانزدهمین کنفرانس بین المللی فناوری اطلاعات و دانش(</a:t>
            </a:r>
            <a:r>
              <a:rPr lang="en-US" sz="2400" b="1" dirty="0">
                <a:cs typeface="B Koodak" panose="00000700000000000000" pitchFamily="2" charset="-78"/>
              </a:rPr>
              <a:t>IKT2024</a:t>
            </a:r>
            <a:r>
              <a:rPr lang="fa-IR" sz="2400" b="1" dirty="0">
                <a:cs typeface="B Koodak" panose="00000700000000000000" pitchFamily="2" charset="-78"/>
              </a:rPr>
              <a:t>)</a:t>
            </a:r>
            <a:endParaRPr lang="en-US" sz="2400" b="1" dirty="0">
              <a:cs typeface="B Koodak" panose="00000700000000000000" pitchFamily="2" charset="-78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B1E3DF-FE56-46E9-8C11-D80747D2D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4000" b="1" dirty="0">
                <a:solidFill>
                  <a:srgbClr val="0070C0"/>
                </a:solidFill>
                <a:cs typeface="B Koodak" pitchFamily="2" charset="-78"/>
              </a:rPr>
              <a:t>عنوان</a:t>
            </a:r>
            <a:endParaRPr lang="en-US" sz="4000" b="1" dirty="0">
              <a:solidFill>
                <a:srgbClr val="0070C0"/>
              </a:solidFill>
              <a:cs typeface="B Koodak" pitchFamily="2" charset="-78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60A4E23-9F75-4C7E-B2B6-42221B602C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6159EAB-3AF2-462A-91BE-E25C31077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400" dirty="0">
                <a:cs typeface="B Koodak" pitchFamily="2" charset="-78"/>
              </a:rPr>
              <a:t>بند 1</a:t>
            </a:r>
          </a:p>
          <a:p>
            <a:pPr algn="r" rtl="1"/>
            <a:r>
              <a:rPr lang="fa-IR" sz="2400" dirty="0">
                <a:cs typeface="B Koodak" pitchFamily="2" charset="-78"/>
              </a:rPr>
              <a:t>بند 2</a:t>
            </a:r>
          </a:p>
          <a:p>
            <a:pPr algn="r" rtl="1"/>
            <a:r>
              <a:rPr lang="fa-IR" sz="2400" dirty="0">
                <a:cs typeface="B Koodak" pitchFamily="2" charset="-78"/>
              </a:rPr>
              <a:t>بند 3</a:t>
            </a:r>
          </a:p>
          <a:p>
            <a:pPr algn="r" rtl="1"/>
            <a:endParaRPr lang="en-US" sz="1800" dirty="0">
              <a:cs typeface="B Koodak" pitchFamily="2" charset="-7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F1A3A67-E90B-4A6D-BCF6-78432AA1A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7322CF-F144-4228-AECD-5320A2B04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z="1800" b="1" smtClean="0">
                <a:solidFill>
                  <a:srgbClr val="002060"/>
                </a:solidFill>
              </a:rPr>
              <a:t>8</a:t>
            </a:fld>
            <a:endParaRPr lang="en-US" sz="1800" b="1" dirty="0">
              <a:solidFill>
                <a:srgbClr val="00206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89DFB2B-F378-4851-BEA1-B68D83E772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1" y="77122"/>
            <a:ext cx="1501806" cy="144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13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761860" y="110680"/>
            <a:ext cx="9344951" cy="9012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fa-IR" altLang="en-US" sz="3600" b="1" dirty="0">
              <a:solidFill>
                <a:srgbClr val="C00000"/>
              </a:solidFill>
              <a:cs typeface="B Koodak" pitchFamily="2" charset="-78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7711" y="1362269"/>
            <a:ext cx="12009100" cy="4819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>
              <a:spcAft>
                <a:spcPts val="600"/>
              </a:spcAft>
            </a:pPr>
            <a:endParaRPr lang="fa-IR" sz="2000" dirty="0">
              <a:cs typeface="B Koodak" pitchFamily="2" charset="-78"/>
            </a:endParaRPr>
          </a:p>
          <a:p>
            <a:pPr algn="just" rtl="1"/>
            <a:endParaRPr lang="en-US" sz="2000" dirty="0">
              <a:cs typeface="B Koodak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237328"/>
            <a:ext cx="12183618" cy="676656"/>
          </a:xfrm>
          <a:prstGeom prst="rect">
            <a:avLst/>
          </a:prstGeom>
          <a:gradFill flip="none" rotWithShape="1">
            <a:gsLst>
              <a:gs pos="33750">
                <a:srgbClr val="00B0F0"/>
              </a:gs>
              <a:gs pos="78000">
                <a:srgbClr val="0070C0"/>
              </a:gs>
              <a:gs pos="88000">
                <a:schemeClr val="tx1">
                  <a:lumMod val="65000"/>
                  <a:lumOff val="35000"/>
                </a:schemeClr>
              </a:gs>
            </a:gsLst>
            <a:path path="shape">
              <a:fillToRect l="50000" t="50000" r="50000" b="50000"/>
            </a:path>
            <a:tileRect/>
          </a:gradFill>
          <a:effectLst>
            <a:innerShdw blurRad="63500" dist="50800" dir="5400000">
              <a:schemeClr val="tx1">
                <a:lumMod val="75000"/>
                <a:lumOff val="25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b="1" dirty="0">
                <a:cs typeface="B Koodak" panose="00000700000000000000" pitchFamily="2" charset="-78"/>
              </a:rPr>
              <a:t>پانزدهمین کنفرانس بین المللی فناوری اطلاعات و دانش(</a:t>
            </a:r>
            <a:r>
              <a:rPr lang="en-US" sz="2400" b="1" dirty="0">
                <a:cs typeface="B Koodak" panose="00000700000000000000" pitchFamily="2" charset="-78"/>
              </a:rPr>
              <a:t>IKT2024</a:t>
            </a:r>
            <a:r>
              <a:rPr lang="fa-IR" sz="2400" b="1" dirty="0">
                <a:cs typeface="B Koodak" panose="00000700000000000000" pitchFamily="2" charset="-78"/>
              </a:rPr>
              <a:t>)</a:t>
            </a:r>
            <a:endParaRPr lang="en-US" sz="2400" b="1" dirty="0">
              <a:cs typeface="B Koodak" panose="00000700000000000000" pitchFamily="2" charset="-78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B1E3DF-FE56-46E9-8C11-D80747D2D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4000" b="1" dirty="0">
                <a:solidFill>
                  <a:srgbClr val="0070C0"/>
                </a:solidFill>
                <a:cs typeface="B Koodak" pitchFamily="2" charset="-78"/>
              </a:rPr>
              <a:t>عنوان</a:t>
            </a:r>
            <a:endParaRPr lang="en-US" sz="4000" b="1" dirty="0">
              <a:solidFill>
                <a:srgbClr val="0070C0"/>
              </a:solidFill>
              <a:cs typeface="B Koodak" pitchFamily="2" charset="-78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60A4E23-9F75-4C7E-B2B6-42221B602C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6159EAB-3AF2-462A-91BE-E25C31077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400" dirty="0">
                <a:cs typeface="B Koodak" pitchFamily="2" charset="-78"/>
              </a:rPr>
              <a:t>بند 1</a:t>
            </a:r>
          </a:p>
          <a:p>
            <a:pPr algn="r" rtl="1"/>
            <a:r>
              <a:rPr lang="fa-IR" sz="2400" dirty="0">
                <a:cs typeface="B Koodak" pitchFamily="2" charset="-78"/>
              </a:rPr>
              <a:t>بند 2</a:t>
            </a:r>
          </a:p>
          <a:p>
            <a:pPr algn="r" rtl="1"/>
            <a:r>
              <a:rPr lang="fa-IR" sz="2400" dirty="0">
                <a:cs typeface="B Koodak" pitchFamily="2" charset="-78"/>
              </a:rPr>
              <a:t>بند 3</a:t>
            </a:r>
          </a:p>
          <a:p>
            <a:pPr algn="r" rtl="1"/>
            <a:endParaRPr lang="en-US" sz="1800" dirty="0">
              <a:cs typeface="B Koodak" pitchFamily="2" charset="-7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F1A3A67-E90B-4A6D-BCF6-78432AA1A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7322CF-F144-4228-AECD-5320A2B04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z="1800" b="1" smtClean="0">
                <a:solidFill>
                  <a:srgbClr val="002060"/>
                </a:solidFill>
              </a:rPr>
              <a:t>9</a:t>
            </a:fld>
            <a:endParaRPr lang="en-US" sz="1800" b="1" dirty="0">
              <a:solidFill>
                <a:srgbClr val="00206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89DFB2B-F378-4851-BEA1-B68D83E772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1" y="77122"/>
            <a:ext cx="1501806" cy="144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889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eme11">
  <a:themeElements>
    <a:clrScheme name="PL Styleguide">
      <a:dk1>
        <a:sysClr val="windowText" lastClr="000000"/>
      </a:dk1>
      <a:lt1>
        <a:sysClr val="window" lastClr="FFFFFF"/>
      </a:lt1>
      <a:dk2>
        <a:srgbClr val="2C3E50"/>
      </a:dk2>
      <a:lt2>
        <a:srgbClr val="FFFFFF"/>
      </a:lt2>
      <a:accent1>
        <a:srgbClr val="3498DB"/>
      </a:accent1>
      <a:accent2>
        <a:srgbClr val="C8303F"/>
      </a:accent2>
      <a:accent3>
        <a:srgbClr val="9BBB59"/>
      </a:accent3>
      <a:accent4>
        <a:srgbClr val="FFC000"/>
      </a:accent4>
      <a:accent5>
        <a:srgbClr val="814993"/>
      </a:accent5>
      <a:accent6>
        <a:srgbClr val="45B1CB"/>
      </a:accent6>
      <a:hlink>
        <a:srgbClr val="7F7F7F"/>
      </a:hlink>
      <a:folHlink>
        <a:srgbClr val="7F7F7F"/>
      </a:folHlink>
    </a:clrScheme>
    <a:fontScheme name="PL Styleguide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lIns="36000" tIns="36000" rIns="36000" bIns="36000" rtlCol="0" anchor="ctr"/>
      <a:lstStyle>
        <a:defPPr algn="ctr">
          <a:lnSpc>
            <a:spcPct val="90000"/>
          </a:lnSpc>
          <a:spcAft>
            <a:spcPts val="1000"/>
          </a:spcAft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1">
              <a:lumMod val="65000"/>
            </a:schemeClr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lnSpc>
            <a:spcPct val="90000"/>
          </a:lnSpc>
          <a:spcAft>
            <a:spcPts val="1000"/>
          </a:spcAft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heme11" id="{6E403D25-B736-49CD-90B7-4FB6EA5B2F56}" vid="{7B1958E1-03DA-43D4-8CB4-42206AB270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Theme11</Template>
  <TotalTime>152</TotalTime>
  <Words>381</Words>
  <Application>Microsoft Office PowerPoint</Application>
  <PresentationFormat>Widescreen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Bebas Neue</vt:lpstr>
      <vt:lpstr>Calibri</vt:lpstr>
      <vt:lpstr>Calibri Light</vt:lpstr>
      <vt:lpstr>Times New Roman</vt:lpstr>
      <vt:lpstr>Wingdings</vt:lpstr>
      <vt:lpstr>Theme11</vt:lpstr>
      <vt:lpstr>به نام خدا  عنوان مقاله: عنوان مقاله شما  ارائه دهنده: نام و نام خانوادگی شما  نویسندگان به همراه نام سازمان/دانشگاه:  </vt:lpstr>
      <vt:lpstr>PowerPoint Presentation</vt:lpstr>
      <vt:lpstr>PowerPoint Presentation</vt:lpstr>
      <vt:lpstr>PowerPoint Presentation</vt:lpstr>
      <vt:lpstr>PowerPoint Presentation</vt:lpstr>
      <vt:lpstr>عنوان</vt:lpstr>
      <vt:lpstr>عنوان</vt:lpstr>
      <vt:lpstr>عنوان</vt:lpstr>
      <vt:lpstr>عنوان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IKT2024, comp.ui.ac.ir</dc:creator>
  <cp:lastModifiedBy>Kaedi</cp:lastModifiedBy>
  <cp:revision>44</cp:revision>
  <dcterms:created xsi:type="dcterms:W3CDTF">2020-12-07T07:52:03Z</dcterms:created>
  <dcterms:modified xsi:type="dcterms:W3CDTF">2024-12-06T10:31:38Z</dcterms:modified>
</cp:coreProperties>
</file>