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E351B-E067-4500-92B0-FFA0B5473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7A7CB-7A95-4073-A093-9EB8F847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0149F4D-CB09-4146-B9E2-004C25A82E7B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37DD-C55E-4D80-9A4B-F2D074D54232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5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B6668BB-0C9A-43DD-A744-F1EAAA667D68}" type="datetime1">
              <a:rPr lang="en-US" smtClean="0"/>
              <a:t>12/6/2024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9E8CA53E-C12F-469E-8F9A-98910AD051A3}" type="datetime1">
              <a:rPr lang="en-US" smtClean="0"/>
              <a:t>12/6/2024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05A0620-B1A1-4586-A61F-D65A031C2192}" type="datetime1">
              <a:rPr lang="en-US" smtClean="0"/>
              <a:t>12/6/2024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EB6765D-BEF4-4053-ABFB-0551DB1D21DC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3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AF26470-D830-422D-9AAD-27B222893393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12F0688-6218-437C-9B05-12EC63FC4546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6D29F0D-21D9-4298-B9EE-1B70E1B43253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315A399-BA6E-4810-93B0-F570B19675AC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0C5B248-9AD9-44FD-BBC3-3DA5803D3554}" type="datetime1">
              <a:rPr lang="en-US" smtClean="0"/>
              <a:t>12/6/2024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62CE37-E518-43D1-A6B1-6283FF27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" y="0"/>
            <a:ext cx="12192000" cy="2965142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768853D-119A-431E-88BB-299EECAC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4ED39B2-7E7E-42E3-A62C-DA790E263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828" y="3892859"/>
            <a:ext cx="11102955" cy="2734323"/>
          </a:xfrm>
        </p:spPr>
        <p:txBody>
          <a:bodyPr>
            <a:noAutofit/>
          </a:bodyPr>
          <a:lstStyle/>
          <a:p>
            <a:pPr lvl="0" rt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a-IR" sz="2000" dirty="0">
                <a:solidFill>
                  <a:srgbClr val="002060"/>
                </a:solidFill>
                <a:latin typeface="Times New Roman" panose="02020603050405020304" pitchFamily="18" charset="0"/>
                <a:cs typeface="2  Mitra_1 (MRT)" panose="00000700000000000000" pitchFamily="2" charset="-78"/>
              </a:rPr>
              <a:t>به نام خدا</a:t>
            </a:r>
            <a:br>
              <a:rPr lang="fa-IR" sz="2000" dirty="0">
                <a:solidFill>
                  <a:srgbClr val="002060"/>
                </a:solidFill>
                <a:latin typeface="Times New Roman" panose="02020603050405020304" pitchFamily="18" charset="0"/>
                <a:cs typeface="2  Mitra_1 (MRT)" panose="00000700000000000000" pitchFamily="2" charset="-78"/>
              </a:rPr>
            </a:br>
            <a:br>
              <a:rPr lang="fa-IR" sz="2000" dirty="0">
                <a:solidFill>
                  <a:srgbClr val="002060"/>
                </a:solidFill>
                <a:latin typeface="Times New Roman" panose="02020603050405020304" pitchFamily="18" charset="0"/>
                <a:cs typeface="2  Mitra_1 (MRT)" panose="00000700000000000000" pitchFamily="2" charset="-78"/>
              </a:rPr>
            </a:br>
            <a:r>
              <a:rPr lang="fa-IR" sz="2400" dirty="0">
                <a:solidFill>
                  <a:srgbClr val="002060"/>
                </a:solidFill>
                <a:latin typeface="Times New Roman" panose="02020603050405020304" pitchFamily="18" charset="0"/>
                <a:cs typeface="2  Mitra_1 (MRT)" panose="00000700000000000000" pitchFamily="2" charset="-78"/>
              </a:rPr>
              <a:t>عنوان مقاله:</a:t>
            </a:r>
            <a:br>
              <a:rPr lang="fa-IR" sz="28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عنوان مقاله شما</a:t>
            </a:r>
            <a:b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ارائه دهنده: نام و نام خانوادگی شما</a:t>
            </a:r>
            <a:b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18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 </a:t>
            </a:r>
            <a:b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CC9084-CE71-4346-9E4B-483C94C5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ADB23-2CEE-4C7A-946E-ED8A3593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4862" y="5815262"/>
            <a:ext cx="900117" cy="360000"/>
          </a:xfrm>
        </p:spPr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10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9B7FDE-8538-4FA2-B209-419FEE617408}"/>
              </a:ext>
            </a:extLst>
          </p:cNvPr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388998" y="47237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چگونگی آماده‌سازی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فايل با استفاده از نرم‌افزار </a:t>
            </a:r>
            <a:r>
              <a:rPr lang="en-US" altLang="en-US" dirty="0">
                <a:cs typeface="B Koodak" pitchFamily="2" charset="-78"/>
              </a:rPr>
              <a:t>PowerPoint</a:t>
            </a:r>
            <a:r>
              <a:rPr lang="fa-IR" altLang="en-US" dirty="0">
                <a:cs typeface="B Koodak" pitchFamily="2" charset="-78"/>
              </a:rPr>
              <a:t> تهيه شود.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اسلایدها </a:t>
            </a:r>
            <a:r>
              <a:rPr lang="fa-IR" altLang="en-US" b="1" dirty="0">
                <a:solidFill>
                  <a:srgbClr val="FF0000"/>
                </a:solidFill>
                <a:cs typeface="B Koodak" pitchFamily="2" charset="-78"/>
              </a:rPr>
              <a:t>حداقل 10 و حداکثر 20</a:t>
            </a:r>
            <a:r>
              <a:rPr lang="fa-IR" altLang="en-US" dirty="0">
                <a:cs typeface="B Koodak" pitchFamily="2" charset="-78"/>
              </a:rPr>
              <a:t> اسلاید باشد.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endParaRPr lang="en-US" altLang="en-US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پژوهشگران محترم توجه داشته باشند که مدت ارائه هر مقاله، </a:t>
            </a:r>
            <a:r>
              <a:rPr lang="fa-IR" altLang="en-US" b="1" dirty="0">
                <a:solidFill>
                  <a:srgbClr val="FF0000"/>
                </a:solidFill>
                <a:cs typeface="B Koodak" pitchFamily="2" charset="-78"/>
              </a:rPr>
              <a:t>10 دقیقه </a:t>
            </a:r>
            <a:r>
              <a:rPr lang="fa-IR" altLang="en-US" dirty="0">
                <a:cs typeface="B Koodak" pitchFamily="2" charset="-78"/>
              </a:rPr>
              <a:t>است. خواهشمند است اسلایدها را به نحوی تهیه فرمایید که قابل ارائه در مدت 10 دقیقه باشد.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endParaRPr lang="fa-IR" altLang="en-US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cs typeface="B Koodak" pitchFamily="2" charset="-78"/>
              </a:rPr>
              <a:t>خواهشمند است صرفا بر روی نکات کلیدی تحقیق خود تمرکز کنید و از توضیح جزئیات اضافی که ممکن است زمان ارائه را بیشتر از حد مجاز کند، خودداری فرمایید.</a:t>
            </a:r>
            <a:endParaRPr lang="en-US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endParaRPr lang="en-US" altLang="en-US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لطفا </a:t>
            </a:r>
            <a:r>
              <a:rPr lang="fa-IR" altLang="en-US" dirty="0">
                <a:solidFill>
                  <a:srgbClr val="FF0000"/>
                </a:solidFill>
                <a:cs typeface="B Koodak" pitchFamily="2" charset="-78"/>
              </a:rPr>
              <a:t>اسم فایل </a:t>
            </a:r>
            <a:r>
              <a:rPr lang="fa-IR" altLang="en-US" dirty="0">
                <a:cs typeface="B Koodak" pitchFamily="2" charset="-78"/>
              </a:rPr>
              <a:t>را به صورت نام خانوادگی ارائه دهنده و چهار رقم آخر شماره مقاله قرار دهید. مثلا </a:t>
            </a:r>
            <a:r>
              <a:rPr lang="en-US" altLang="en-US" dirty="0">
                <a:solidFill>
                  <a:srgbClr val="FF0000"/>
                </a:solidFill>
                <a:cs typeface="B Koodak" pitchFamily="2" charset="-78"/>
              </a:rPr>
              <a:t>Mohammadi1104</a:t>
            </a:r>
            <a:endParaRPr lang="fa-IR" altLang="en-US" dirty="0">
              <a:solidFill>
                <a:srgbClr val="FF0000"/>
              </a:solidFill>
              <a:cs typeface="B Koodak" pitchFamily="2" charset="-78"/>
            </a:endParaRPr>
          </a:p>
          <a:p>
            <a:pPr algn="just" rtl="1"/>
            <a:endParaRPr lang="fa-IR" alt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25E28A-48B3-4D9C-93CE-3F3A028C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3BBEEC-D9FA-4661-8A80-A068EBDB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2718" y="5726796"/>
            <a:ext cx="900117" cy="360000"/>
          </a:xfrm>
        </p:spPr>
        <p:txBody>
          <a:bodyPr/>
          <a:lstStyle/>
          <a:p>
            <a:fld id="{2245C475-86CF-4617-9B07-0470AE9EA655}" type="slidenum">
              <a:rPr lang="en-US" sz="2400" b="1" smtClean="0">
                <a:solidFill>
                  <a:srgbClr val="002060"/>
                </a:solidFill>
              </a:rPr>
              <a:t>2</a:t>
            </a:fld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0769FA-0EFD-4564-BC35-A34D7FACF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37"/>
            <a:ext cx="1543986" cy="148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64" y="6242299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62365" y="77122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متن خوانا باشد و اندازه فونت مناسب (</a:t>
            </a:r>
            <a:r>
              <a:rPr lang="fa-IR" dirty="0">
                <a:cs typeface="B Koodak" pitchFamily="2" charset="-78"/>
              </a:rPr>
              <a:t>فونت: </a:t>
            </a:r>
            <a:r>
              <a:rPr lang="en-US" dirty="0">
                <a:cs typeface="B Koodak" pitchFamily="2" charset="-78"/>
              </a:rPr>
              <a:t>B </a:t>
            </a:r>
            <a:r>
              <a:rPr lang="en-US" dirty="0" err="1">
                <a:cs typeface="B Koodak" pitchFamily="2" charset="-78"/>
              </a:rPr>
              <a:t>Koodak</a:t>
            </a:r>
            <a:r>
              <a:rPr lang="en-US" dirty="0">
                <a:cs typeface="B Koodak" pitchFamily="2" charset="-78"/>
              </a:rPr>
              <a:t> 20</a:t>
            </a:r>
            <a:r>
              <a:rPr lang="fa-IR" dirty="0">
                <a:cs typeface="B Koodak" pitchFamily="2" charset="-78"/>
              </a:rPr>
              <a:t>) رعایت شود.</a:t>
            </a:r>
            <a:endParaRPr lang="fa-IR" altLang="en-US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7BCCD6-56FF-44B6-8FF2-51352988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DAE48-B7D0-446C-AB28-446F8F41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6085" y="5671822"/>
            <a:ext cx="900117" cy="360000"/>
          </a:xfrm>
        </p:spPr>
        <p:txBody>
          <a:bodyPr/>
          <a:lstStyle/>
          <a:p>
            <a:fld id="{2245C475-86CF-4617-9B07-0470AE9EA655}" type="slidenum">
              <a:rPr lang="en-US" sz="2000" b="1" smtClean="0">
                <a:solidFill>
                  <a:srgbClr val="002060"/>
                </a:solidFill>
              </a:rPr>
              <a:t>3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FF8B4A-2E36-437C-842D-6E07CC9F0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300226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نکات مهم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dirty="0">
                <a:cs typeface="B Koodak" pitchFamily="2" charset="-78"/>
              </a:rPr>
              <a:t>کل اسلاید ها از شروع تا پایان آن </a:t>
            </a:r>
            <a:r>
              <a:rPr lang="fa-IR" b="1" dirty="0">
                <a:solidFill>
                  <a:srgbClr val="FF0000"/>
                </a:solidFill>
                <a:cs typeface="B Koodak" pitchFamily="2" charset="-78"/>
              </a:rPr>
              <a:t>حداکثر 20 اسلاید </a:t>
            </a:r>
            <a:r>
              <a:rPr lang="fa-IR" dirty="0"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" y="6193349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0A56F1-FAD6-4AA7-B8A2-6C0F9537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29539-E5A9-46F4-888F-1506E69C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7208" y="5647347"/>
            <a:ext cx="900117" cy="360000"/>
          </a:xfrm>
        </p:spPr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4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1CEA1D-B170-4D9C-98EC-E94907A4E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495530" y="77122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4000" b="1" dirty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8375F7-3979-49C6-8E51-73AA9278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CC820E-D259-4397-9431-E05D90E8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7207" y="5672132"/>
            <a:ext cx="900117" cy="360000"/>
          </a:xfrm>
        </p:spPr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5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DF787C-D8C2-4D00-8BCB-959D97F4D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B1E3DF-FE56-46E9-8C11-D80747D2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عنوان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0A4E23-9F75-4C7E-B2B6-42221B602C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159EAB-3AF2-462A-91BE-E25C3107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Koodak" pitchFamily="2" charset="-78"/>
              </a:rPr>
              <a:t>بند 1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2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3</a:t>
            </a:r>
          </a:p>
          <a:p>
            <a:pPr algn="r" rtl="1"/>
            <a:endParaRPr lang="en-US" sz="2000" dirty="0">
              <a:cs typeface="B Koodak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A3A67-E90B-4A6D-BCF6-78432AA1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7322CF-F144-4228-AECD-5320A2B0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6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9DFB2B-F378-4851-BEA1-B68D83E77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1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B1E3DF-FE56-46E9-8C11-D80747D2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عنوان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0A4E23-9F75-4C7E-B2B6-42221B602C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159EAB-3AF2-462A-91BE-E25C3107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Koodak" pitchFamily="2" charset="-78"/>
              </a:rPr>
              <a:t>بند 1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2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3</a:t>
            </a:r>
          </a:p>
          <a:p>
            <a:pPr algn="r" rtl="1"/>
            <a:endParaRPr lang="en-US" sz="1800" dirty="0">
              <a:cs typeface="B Koodak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A3A67-E90B-4A6D-BCF6-78432AA1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7322CF-F144-4228-AECD-5320A2B0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7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9DFB2B-F378-4851-BEA1-B68D83E77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B1E3DF-FE56-46E9-8C11-D80747D2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عنوان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0A4E23-9F75-4C7E-B2B6-42221B602C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159EAB-3AF2-462A-91BE-E25C3107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Koodak" pitchFamily="2" charset="-78"/>
              </a:rPr>
              <a:t>بند 1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2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3</a:t>
            </a:r>
          </a:p>
          <a:p>
            <a:pPr algn="r" rtl="1"/>
            <a:endParaRPr lang="en-US" sz="1800" dirty="0">
              <a:cs typeface="B Koodak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A3A67-E90B-4A6D-BCF6-78432AA1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7322CF-F144-4228-AECD-5320A2B0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8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9DFB2B-F378-4851-BEA1-B68D83E77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پانزدهمین کنفرانس بین المللی فناوری اطلاعات و دانش(</a:t>
            </a:r>
            <a:r>
              <a:rPr lang="en-US" sz="2400" b="1" dirty="0">
                <a:cs typeface="B Koodak" panose="00000700000000000000" pitchFamily="2" charset="-78"/>
              </a:rPr>
              <a:t>IKT2024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B1E3DF-FE56-46E9-8C11-D80747D2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>
                <a:solidFill>
                  <a:srgbClr val="0070C0"/>
                </a:solidFill>
                <a:cs typeface="B Koodak" pitchFamily="2" charset="-78"/>
              </a:rPr>
              <a:t>عنوان</a:t>
            </a:r>
            <a:endParaRPr lang="en-US" sz="40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0A4E23-9F75-4C7E-B2B6-42221B602C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159EAB-3AF2-462A-91BE-E25C3107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Koodak" pitchFamily="2" charset="-78"/>
              </a:rPr>
              <a:t>بند 1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2</a:t>
            </a:r>
          </a:p>
          <a:p>
            <a:pPr algn="r" rtl="1"/>
            <a:r>
              <a:rPr lang="fa-IR" sz="2400" dirty="0">
                <a:cs typeface="B Koodak" pitchFamily="2" charset="-78"/>
              </a:rPr>
              <a:t>بند 3</a:t>
            </a:r>
          </a:p>
          <a:p>
            <a:pPr algn="r" rtl="1"/>
            <a:endParaRPr lang="en-US" sz="1800" dirty="0">
              <a:cs typeface="B Koodak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A3A67-E90B-4A6D-BCF6-78432AA1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7322CF-F144-4228-AECD-5320A2B0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z="1800" b="1" smtClean="0">
                <a:solidFill>
                  <a:srgbClr val="002060"/>
                </a:solidFill>
              </a:rPr>
              <a:t>9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9DFB2B-F378-4851-BEA1-B68D83E77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1" y="77122"/>
            <a:ext cx="1501806" cy="144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8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152</TotalTime>
  <Words>381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Bebas Neue</vt:lpstr>
      <vt:lpstr>Calibri</vt:lpstr>
      <vt:lpstr>Calibri Light</vt:lpstr>
      <vt:lpstr>Times New Roman</vt:lpstr>
      <vt:lpstr>Wingdings</vt:lpstr>
      <vt:lpstr>Theme11</vt:lpstr>
      <vt:lpstr>به نام خدا  عنوان مقاله: عنوان مقاله شما  ارائه دهنده: نام و نام خانوادگی شما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  <vt:lpstr>عنوان</vt:lpstr>
      <vt:lpstr>عنوان</vt:lpstr>
      <vt:lpstr>عنوان</vt:lpstr>
      <vt:lpstr>عنوان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IKT2024, comp.ui.ac.ir</dc:creator>
  <cp:lastModifiedBy>Kaedi</cp:lastModifiedBy>
  <cp:revision>44</cp:revision>
  <dcterms:created xsi:type="dcterms:W3CDTF">2020-12-07T07:52:03Z</dcterms:created>
  <dcterms:modified xsi:type="dcterms:W3CDTF">2024-12-06T10:31:38Z</dcterms:modified>
</cp:coreProperties>
</file>