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1" r:id="rId6"/>
    <p:sldId id="266" r:id="rId7"/>
    <p:sldId id="267" r:id="rId8"/>
    <p:sldId id="268" r:id="rId9"/>
    <p:sldId id="269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1C4E"/>
    <a:srgbClr val="FF3737"/>
    <a:srgbClr val="FFFFFF"/>
    <a:srgbClr val="FCE8EA"/>
    <a:srgbClr val="F8D0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A09E16-E013-488B-8A12-FD0BCB046E53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EBF26-968D-4D16-BD06-D192B3FB8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4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LEFT">
    <p:bg>
      <p:bgPr>
        <a:solidFill>
          <a:srgbClr val="26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1" y="0"/>
            <a:ext cx="12192000" cy="5817600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7" name="Bar"/>
          <p:cNvSpPr/>
          <p:nvPr/>
        </p:nvSpPr>
        <p:spPr bwMode="ltGray">
          <a:xfrm>
            <a:off x="1" y="5816600"/>
            <a:ext cx="12192000" cy="1044000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 bwMode="gray">
          <a:xfrm>
            <a:off x="1055343" y="0"/>
            <a:ext cx="10081312" cy="3744000"/>
          </a:xfrm>
        </p:spPr>
        <p:txBody>
          <a:bodyPr anchor="b"/>
          <a:lstStyle>
            <a:lvl1pPr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defRPr sz="8800">
                <a:solidFill>
                  <a:srgbClr val="FFFFFF"/>
                </a:solidFill>
                <a:latin typeface="Bebas Neue" panose="020B0506020202020201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"/>
          <p:cNvSpPr>
            <a:spLocks noGrp="1"/>
          </p:cNvSpPr>
          <p:nvPr>
            <p:ph type="subTitle" idx="1"/>
          </p:nvPr>
        </p:nvSpPr>
        <p:spPr bwMode="gray">
          <a:xfrm>
            <a:off x="1055343" y="3744000"/>
            <a:ext cx="10081312" cy="2070000"/>
          </a:xfrm>
        </p:spPr>
        <p:txBody>
          <a:bodyPr/>
          <a:lstStyle>
            <a:lvl1pPr marL="0" indent="0" algn="l">
              <a:buNone/>
              <a:defRPr sz="4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B014E3B8-7A6F-47C2-B2AF-059B1AA1C17C}" type="datetime1">
              <a:rPr lang="en-US" smtClean="0"/>
              <a:t>12/6/2024</a:t>
            </a:fld>
            <a:endParaRPr lang="en-US"/>
          </a:p>
        </p:txBody>
      </p:sp>
      <p:sp>
        <p:nvSpPr>
          <p:cNvPr id="5" name="Footer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6" name="Slide Number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405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65A7B-7A68-4883-991F-DBE80532F578}" type="datetime1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747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ubtitle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3" name="Date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A8472258-C048-485F-934E-C2F98B2F35E2}" type="datetime1">
              <a:rPr lang="en-US" smtClean="0"/>
              <a:t>12/6/2024</a:t>
            </a:fld>
            <a:endParaRPr lang="en-US"/>
          </a:p>
        </p:txBody>
      </p:sp>
      <p:sp>
        <p:nvSpPr>
          <p:cNvPr id="4" name="Footer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5" name="Slide Number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76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0D433B7E-BE91-4679-9617-6B2370405DB1}" type="datetime1">
              <a:rPr lang="en-US" smtClean="0"/>
              <a:t>12/6/2024</a:t>
            </a:fld>
            <a:endParaRPr lang="en-US"/>
          </a:p>
        </p:txBody>
      </p:sp>
      <p:sp>
        <p:nvSpPr>
          <p:cNvPr id="4" name="Footer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5" name="Slide Number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04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EA3C62E4-6DB0-4AF0-B8D5-0EFD21C53786}" type="datetime1">
              <a:rPr lang="en-US" smtClean="0"/>
              <a:t>12/6/2024</a:t>
            </a:fld>
            <a:endParaRPr lang="en-US"/>
          </a:p>
        </p:txBody>
      </p:sp>
      <p:sp>
        <p:nvSpPr>
          <p:cNvPr id="3" name="Footer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4" name="Slide Number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75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 bwMode="gray">
          <a:xfrm>
            <a:off x="540070" y="432000"/>
            <a:ext cx="11111046" cy="108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ubtitle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3" name="Content"/>
          <p:cNvSpPr>
            <a:spLocks noGrp="1"/>
          </p:cNvSpPr>
          <p:nvPr>
            <p:ph idx="1"/>
          </p:nvPr>
        </p:nvSpPr>
        <p:spPr bwMode="gray">
          <a:xfrm>
            <a:off x="540070" y="1512000"/>
            <a:ext cx="11111046" cy="429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A58AF336-D111-4273-A555-9E87372E92EA}" type="datetime1">
              <a:rPr lang="en-US" smtClean="0"/>
              <a:t>12/6/2024</a:t>
            </a:fld>
            <a:endParaRPr lang="en-US"/>
          </a:p>
        </p:txBody>
      </p:sp>
      <p:sp>
        <p:nvSpPr>
          <p:cNvPr id="5" name="Footer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6" name="Slide Number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36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&amp; CONTENT">
    <p:bg bwMode="gray">
      <p:bgPr>
        <a:solidFill>
          <a:srgbClr val="0021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 bwMode="gray">
          <a:xfrm>
            <a:off x="540070" y="432000"/>
            <a:ext cx="11111046" cy="108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ubtitle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3" name="Content"/>
          <p:cNvSpPr>
            <a:spLocks noGrp="1"/>
          </p:cNvSpPr>
          <p:nvPr>
            <p:ph idx="1"/>
          </p:nvPr>
        </p:nvSpPr>
        <p:spPr bwMode="gray">
          <a:xfrm>
            <a:off x="540070" y="1512000"/>
            <a:ext cx="11111046" cy="4298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18B14F81-4499-4C5B-8BA7-5E1B30EB4492}" type="datetime1">
              <a:rPr lang="en-US" smtClean="0"/>
              <a:t>12/6/2024</a:t>
            </a:fld>
            <a:endParaRPr lang="en-US"/>
          </a:p>
        </p:txBody>
      </p:sp>
      <p:sp>
        <p:nvSpPr>
          <p:cNvPr id="5" name="Footer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6" name="Slide Number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80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ITLE &amp; CONTENT">
    <p:bg bwMode="gray">
      <p:bgPr>
        <a:solidFill>
          <a:srgbClr val="1F74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 bwMode="gray">
          <a:xfrm>
            <a:off x="540070" y="432000"/>
            <a:ext cx="11111046" cy="108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ubtitle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3" name="Content"/>
          <p:cNvSpPr>
            <a:spLocks noGrp="1"/>
          </p:cNvSpPr>
          <p:nvPr>
            <p:ph idx="1"/>
          </p:nvPr>
        </p:nvSpPr>
        <p:spPr bwMode="gray">
          <a:xfrm>
            <a:off x="540070" y="1512000"/>
            <a:ext cx="11111046" cy="4298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FB9FE27D-FA7B-4420-A824-0925551840A5}" type="datetime1">
              <a:rPr lang="en-US" smtClean="0"/>
              <a:t>12/6/2024</a:t>
            </a:fld>
            <a:endParaRPr lang="en-US"/>
          </a:p>
        </p:txBody>
      </p:sp>
      <p:sp>
        <p:nvSpPr>
          <p:cNvPr id="5" name="Footer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6" name="Slide Number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429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TITLE &amp; CONTENT">
    <p:bg bwMode="gray">
      <p:bgPr>
        <a:solidFill>
          <a:srgbClr val="144D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 bwMode="gray">
          <a:xfrm>
            <a:off x="540070" y="432000"/>
            <a:ext cx="11111046" cy="108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ubtitle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3" name="Content"/>
          <p:cNvSpPr>
            <a:spLocks noGrp="1"/>
          </p:cNvSpPr>
          <p:nvPr>
            <p:ph idx="1"/>
          </p:nvPr>
        </p:nvSpPr>
        <p:spPr bwMode="gray">
          <a:xfrm>
            <a:off x="540070" y="1512000"/>
            <a:ext cx="11111046" cy="4298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0E548A58-6964-4025-BA5E-AB315536499F}" type="datetime1">
              <a:rPr lang="en-US" smtClean="0"/>
              <a:t>12/6/2024</a:t>
            </a:fld>
            <a:endParaRPr lang="en-US"/>
          </a:p>
        </p:txBody>
      </p:sp>
      <p:sp>
        <p:nvSpPr>
          <p:cNvPr id="5" name="Footer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6" name="Slide Number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733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TITLE &amp; CONTENT">
    <p:bg bwMode="ltGray">
      <p:bgPr>
        <a:gradFill flip="none" rotWithShape="1">
          <a:gsLst>
            <a:gs pos="0">
              <a:srgbClr val="002164"/>
            </a:gs>
            <a:gs pos="100000">
              <a:srgbClr val="001132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 bwMode="gray">
          <a:xfrm>
            <a:off x="540070" y="432000"/>
            <a:ext cx="11111046" cy="108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ubtitle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40070" y="972000"/>
            <a:ext cx="11111046" cy="5400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your subtitle here</a:t>
            </a:r>
          </a:p>
        </p:txBody>
      </p:sp>
      <p:sp>
        <p:nvSpPr>
          <p:cNvPr id="3" name="Content"/>
          <p:cNvSpPr>
            <a:spLocks noGrp="1"/>
          </p:cNvSpPr>
          <p:nvPr>
            <p:ph idx="1"/>
          </p:nvPr>
        </p:nvSpPr>
        <p:spPr bwMode="gray">
          <a:xfrm>
            <a:off x="540070" y="1512000"/>
            <a:ext cx="11111046" cy="4298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BBEB6AD3-2407-4C53-92BA-9557EE805B56}" type="datetime1">
              <a:rPr lang="en-US" smtClean="0"/>
              <a:t>12/6/2024</a:t>
            </a:fld>
            <a:endParaRPr lang="en-US"/>
          </a:p>
        </p:txBody>
      </p:sp>
      <p:sp>
        <p:nvSpPr>
          <p:cNvPr id="5" name="Footer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US"/>
          </a:p>
        </p:txBody>
      </p:sp>
      <p:sp>
        <p:nvSpPr>
          <p:cNvPr id="6" name="Slide Number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77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 bwMode="gray">
          <a:xfrm>
            <a:off x="540070" y="432000"/>
            <a:ext cx="11111046" cy="1080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"/>
          <p:cNvSpPr>
            <a:spLocks noGrp="1"/>
          </p:cNvSpPr>
          <p:nvPr>
            <p:ph type="body" idx="1"/>
          </p:nvPr>
        </p:nvSpPr>
        <p:spPr bwMode="gray">
          <a:xfrm>
            <a:off x="540070" y="1512000"/>
            <a:ext cx="11111046" cy="429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"/>
          <p:cNvSpPr>
            <a:spLocks noGrp="1"/>
          </p:cNvSpPr>
          <p:nvPr>
            <p:ph type="dt" sz="half" idx="2"/>
          </p:nvPr>
        </p:nvSpPr>
        <p:spPr bwMode="gray">
          <a:xfrm>
            <a:off x="10210929" y="6084000"/>
            <a:ext cx="1440187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FE99C5CC-76F6-4A3C-8C3D-E54F076438E2}" type="datetime1">
              <a:rPr lang="en-US" smtClean="0"/>
              <a:t>12/6/2024</a:t>
            </a:fld>
            <a:endParaRPr lang="en-US"/>
          </a:p>
        </p:txBody>
      </p:sp>
      <p:sp>
        <p:nvSpPr>
          <p:cNvPr id="5" name="Footer"/>
          <p:cNvSpPr>
            <a:spLocks noGrp="1"/>
          </p:cNvSpPr>
          <p:nvPr>
            <p:ph type="ftr" sz="quarter" idx="3"/>
          </p:nvPr>
        </p:nvSpPr>
        <p:spPr bwMode="gray">
          <a:xfrm>
            <a:off x="3935312" y="6084000"/>
            <a:ext cx="432056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"/>
          <p:cNvSpPr>
            <a:spLocks noGrp="1"/>
          </p:cNvSpPr>
          <p:nvPr>
            <p:ph type="sldNum" sz="quarter" idx="4"/>
          </p:nvPr>
        </p:nvSpPr>
        <p:spPr bwMode="gray">
          <a:xfrm>
            <a:off x="540070" y="6084000"/>
            <a:ext cx="900117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2245C475-86CF-4617-9B07-0470AE9EA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02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90000"/>
        </a:lnSpc>
        <a:spcBef>
          <a:spcPts val="0"/>
        </a:spcBef>
        <a:spcAft>
          <a:spcPts val="1000"/>
        </a:spcAft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270000" algn="l" defTabSz="914400" rtl="0" eaLnBrk="1" latinLnBrk="0" hangingPunct="1">
        <a:lnSpc>
          <a:spcPct val="90000"/>
        </a:lnSpc>
        <a:spcBef>
          <a:spcPts val="0"/>
        </a:spcBef>
        <a:spcAft>
          <a:spcPts val="1000"/>
        </a:spcAft>
        <a:buFont typeface="Calibri Light" panose="020F030202020403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270000" algn="l" defTabSz="914400" rtl="0" eaLnBrk="1" latinLnBrk="0" hangingPunct="1">
        <a:lnSpc>
          <a:spcPct val="90000"/>
        </a:lnSpc>
        <a:spcBef>
          <a:spcPts val="0"/>
        </a:spcBef>
        <a:spcAft>
          <a:spcPts val="1000"/>
        </a:spcAft>
        <a:buFont typeface="Calibri Light" panose="020F030202020403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270000" algn="l" defTabSz="914400" rtl="0" eaLnBrk="1" latinLnBrk="0" hangingPunct="1">
        <a:lnSpc>
          <a:spcPct val="90000"/>
        </a:lnSpc>
        <a:spcBef>
          <a:spcPts val="0"/>
        </a:spcBef>
        <a:spcAft>
          <a:spcPts val="1000"/>
        </a:spcAft>
        <a:buFont typeface="Calibri Light" panose="020F030202020403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270000" algn="l" defTabSz="914400" rtl="0" eaLnBrk="1" latinLnBrk="0" hangingPunct="1">
        <a:lnSpc>
          <a:spcPct val="90000"/>
        </a:lnSpc>
        <a:spcBef>
          <a:spcPts val="0"/>
        </a:spcBef>
        <a:spcAft>
          <a:spcPts val="1000"/>
        </a:spcAft>
        <a:buFont typeface="Calibri Light" panose="020F030202020403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109884" y="2220159"/>
            <a:ext cx="9144000" cy="4495800"/>
          </a:xfrm>
        </p:spPr>
        <p:txBody>
          <a:bodyPr>
            <a:noAutofit/>
          </a:bodyPr>
          <a:lstStyle/>
          <a:p>
            <a:pPr lvl="0">
              <a:spcAft>
                <a:spcPts val="2400"/>
              </a:spcAft>
            </a:pP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B Titr" pitchFamily="2" charset="-78"/>
              </a:rPr>
              <a:t>In the name of God</a:t>
            </a:r>
            <a:b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B Titr" pitchFamily="2" charset="-78"/>
              </a:rPr>
            </a:br>
            <a:b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B Titr" pitchFamily="2" charset="-78"/>
              </a:rPr>
              <a:t>Paper Title:</a:t>
            </a:r>
            <a:b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B Titr" pitchFamily="2" charset="-78"/>
              </a:rPr>
              <a:t>Your Paper Title</a:t>
            </a:r>
            <a:b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B Titr" pitchFamily="2" charset="-78"/>
              </a:rPr>
            </a:br>
            <a:b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B Titr" pitchFamily="2" charset="-78"/>
              </a:rPr>
              <a:t>Presented by: Your Full Name</a:t>
            </a:r>
            <a:b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B Titr" pitchFamily="2" charset="-78"/>
              </a:rPr>
            </a:br>
            <a:b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B Titr" pitchFamily="2" charset="-78"/>
              </a:rPr>
            </a:b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B Titr" pitchFamily="2" charset="-78"/>
              </a:rPr>
              <a:t>Authors with Affiliation: </a:t>
            </a:r>
            <a:br>
              <a:rPr lang="en-US" sz="2400" b="1" dirty="0">
                <a:solidFill>
                  <a:schemeClr val="tx2"/>
                </a:solidFill>
                <a:latin typeface="Times New Roman" panose="02020603050405020304" pitchFamily="18" charset="0"/>
                <a:cs typeface="B Titr" pitchFamily="2" charset="-78"/>
              </a:rPr>
            </a:br>
            <a:endParaRPr lang="en-US" sz="3600" b="1" dirty="0">
              <a:solidFill>
                <a:schemeClr val="tx2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32F3A86-4A81-45AF-8139-69EA01D401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089429"/>
          </a:xfrm>
          <a:prstGeom prst="rect">
            <a:avLst/>
          </a:prstGeom>
        </p:spPr>
      </p:pic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F1B9F89-4ACF-4AD1-BF0C-AE633F33F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88BB363C-3C31-4918-862F-7EABED72C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C475-86CF-4617-9B07-0470AE9EA6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77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52400" y="152400"/>
            <a:ext cx="8839200" cy="810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fa-IR" altLang="en-US" sz="36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6200" y="1295400"/>
            <a:ext cx="12107418" cy="4885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a-IR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181344"/>
            <a:ext cx="12183618" cy="676656"/>
          </a:xfrm>
          <a:prstGeom prst="rect">
            <a:avLst/>
          </a:prstGeom>
          <a:gradFill flip="none" rotWithShape="1">
            <a:gsLst>
              <a:gs pos="42500">
                <a:srgbClr val="0070C0"/>
              </a:gs>
              <a:gs pos="78000">
                <a:srgbClr val="00B0F0"/>
              </a:gs>
              <a:gs pos="88000">
                <a:schemeClr val="tx1">
                  <a:lumMod val="65000"/>
                  <a:lumOff val="35000"/>
                </a:schemeClr>
              </a:gs>
            </a:gsLst>
            <a:path path="shape">
              <a:fillToRect l="50000" t="50000" r="50000" b="50000"/>
            </a:path>
            <a:tileRect/>
          </a:gradFill>
          <a:effectLst>
            <a:innerShdw blurRad="63500" dist="50800" dir="5400000">
              <a:schemeClr val="tx1">
                <a:lumMod val="75000"/>
                <a:lumOff val="25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en-US" sz="2000" b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International Conference on Information and Knowledge Technology (IKT 2024)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88EAACE-1F3E-4DEC-BF41-2AFE41B24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31D32C8D-D123-40E9-A5C9-A7F99C5742B0}"/>
              </a:ext>
            </a:extLst>
          </p:cNvPr>
          <p:cNvSpPr txBox="1">
            <a:spLocks/>
          </p:cNvSpPr>
          <p:nvPr/>
        </p:nvSpPr>
        <p:spPr bwMode="gray">
          <a:xfrm>
            <a:off x="11659818" y="5562600"/>
            <a:ext cx="523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45C475-86CF-4617-9B07-0470AE9EA655}" type="slidenum">
              <a:rPr lang="en-US" sz="2000" b="1" smtClean="0">
                <a:solidFill>
                  <a:srgbClr val="002060"/>
                </a:solidFill>
              </a:rPr>
              <a:pPr/>
              <a:t>10</a:t>
            </a:fld>
            <a:endParaRPr lang="en-US" sz="2000" b="1" dirty="0">
              <a:solidFill>
                <a:srgbClr val="00206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65D6BE0-A0F7-4218-8AB5-C5227BBB5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102" y="100585"/>
            <a:ext cx="1306497" cy="125963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7D681F4-B57C-4A90-8977-8DD6CC1DA9BB}"/>
              </a:ext>
            </a:extLst>
          </p:cNvPr>
          <p:cNvSpPr/>
          <p:nvPr/>
        </p:nvSpPr>
        <p:spPr>
          <a:xfrm>
            <a:off x="3043809" y="2137934"/>
            <a:ext cx="6096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en-US" sz="4000" b="1" dirty="0">
                <a:solidFill>
                  <a:schemeClr val="bg2">
                    <a:lumMod val="25000"/>
                  </a:schemeClr>
                </a:solidFill>
                <a:cs typeface="B Titr" pitchFamily="2" charset="-78"/>
              </a:rPr>
              <a:t>Questions? </a:t>
            </a:r>
            <a:endParaRPr lang="fa-IR" altLang="en-US" sz="4000" b="1" dirty="0">
              <a:solidFill>
                <a:schemeClr val="bg2">
                  <a:lumMod val="25000"/>
                </a:schemeClr>
              </a:solidFill>
              <a:cs typeface="B Titr" pitchFamily="2" charset="-78"/>
            </a:endParaRPr>
          </a:p>
          <a:p>
            <a:pPr algn="ctr"/>
            <a:endParaRPr lang="fa-IR" sz="4000" b="1" dirty="0">
              <a:solidFill>
                <a:schemeClr val="bg2">
                  <a:lumMod val="25000"/>
                </a:schemeClr>
              </a:solidFill>
              <a:cs typeface="B Titr" pitchFamily="2" charset="-78"/>
            </a:endParaRPr>
          </a:p>
          <a:p>
            <a:pPr algn="ctr"/>
            <a:r>
              <a:rPr lang="en-US" b="1" dirty="0">
                <a:solidFill>
                  <a:schemeClr val="bg2">
                    <a:lumMod val="25000"/>
                  </a:schemeClr>
                </a:solidFill>
                <a:cs typeface="B Titr" pitchFamily="2" charset="-78"/>
              </a:rPr>
              <a:t>Thank you for your attention!</a:t>
            </a:r>
            <a:endParaRPr lang="en-US" dirty="0">
              <a:solidFill>
                <a:schemeClr val="bg2">
                  <a:lumMod val="25000"/>
                </a:schemeClr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87890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52400" y="100584"/>
            <a:ext cx="8839200" cy="810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1"/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Slides Design: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6200" y="1295400"/>
            <a:ext cx="12107418" cy="4885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Prepare your presentation using PowerPoint.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Your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presentation should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contain </a:t>
            </a:r>
            <a:r>
              <a:rPr lang="en-US" b="1" dirty="0">
                <a:solidFill>
                  <a:srgbClr val="FF3737"/>
                </a:solidFill>
                <a:latin typeface="Times New Roman" pitchFamily="18" charset="0"/>
                <a:cs typeface="Times New Roman" pitchFamily="18" charset="0"/>
              </a:rPr>
              <a:t>10 to 20 slides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fa-IR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a-IR" altLang="en-US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Each presentation is limited to </a:t>
            </a:r>
            <a:r>
              <a:rPr lang="en-US" b="1" dirty="0">
                <a:solidFill>
                  <a:srgbClr val="FF3737"/>
                </a:solidFill>
                <a:latin typeface="Times New Roman" pitchFamily="18" charset="0"/>
                <a:cs typeface="Times New Roman" pitchFamily="18" charset="0"/>
              </a:rPr>
              <a:t>10 minutes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We kindly ask that you prepare your slides in a way that allows you to present your paper concisely within this time.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fa-IR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Focus on the key points of your research, and avoid including excessive details that could extend the presentation beyond the allotted time.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Please ensure the </a:t>
            </a:r>
            <a:r>
              <a:rPr lang="en-US" dirty="0">
                <a:solidFill>
                  <a:srgbClr val="DE1C4E"/>
                </a:solidFill>
                <a:latin typeface="Times New Roman" pitchFamily="18" charset="0"/>
                <a:cs typeface="Times New Roman" pitchFamily="18" charset="0"/>
              </a:rPr>
              <a:t>file name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follows the format: presenter's last name followed by the last four digits of the paper number. </a:t>
            </a:r>
            <a:r>
              <a:rPr lang="en-US" dirty="0">
                <a:solidFill>
                  <a:srgbClr val="DE1C4E"/>
                </a:solidFill>
                <a:latin typeface="Times New Roman" pitchFamily="18" charset="0"/>
                <a:cs typeface="Times New Roman" pitchFamily="18" charset="0"/>
              </a:rPr>
              <a:t>For example, Mohammadi1104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fa-IR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181344"/>
            <a:ext cx="12183618" cy="676656"/>
          </a:xfrm>
          <a:prstGeom prst="rect">
            <a:avLst/>
          </a:prstGeom>
          <a:gradFill flip="none" rotWithShape="1">
            <a:gsLst>
              <a:gs pos="42500">
                <a:srgbClr val="0070C0"/>
              </a:gs>
              <a:gs pos="78000">
                <a:srgbClr val="00B0F0"/>
              </a:gs>
              <a:gs pos="88000">
                <a:schemeClr val="tx1">
                  <a:lumMod val="65000"/>
                  <a:lumOff val="35000"/>
                </a:schemeClr>
              </a:gs>
            </a:gsLst>
            <a:path path="shape">
              <a:fillToRect l="50000" t="50000" r="50000" b="50000"/>
            </a:path>
            <a:tileRect/>
          </a:gradFill>
          <a:effectLst>
            <a:innerShdw blurRad="63500" dist="50800" dir="5400000">
              <a:schemeClr val="tx1">
                <a:lumMod val="75000"/>
                <a:lumOff val="25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en-US" sz="2000" b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International Conference on Information and Knowledge Technology (IKT 2024)</a:t>
            </a:r>
          </a:p>
          <a:p>
            <a:pPr algn="ctr"/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58207A-6632-449A-8A45-E38C3F6F51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102" y="100585"/>
            <a:ext cx="1306497" cy="125963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B2C1FE9-48A1-462B-8FB5-0F338543F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8DF89E-5ED8-42A6-96D9-0CCF395F7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4144" y="5592672"/>
            <a:ext cx="385456" cy="360000"/>
          </a:xfrm>
        </p:spPr>
        <p:txBody>
          <a:bodyPr/>
          <a:lstStyle/>
          <a:p>
            <a:fld id="{2245C475-86CF-4617-9B07-0470AE9EA655}" type="slidenum">
              <a:rPr lang="en-US" sz="2000" b="1" smtClean="0">
                <a:solidFill>
                  <a:srgbClr val="002060"/>
                </a:solidFill>
              </a:rPr>
              <a:t>2</a:t>
            </a:fld>
            <a:endParaRPr lang="en-US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871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52400" y="152400"/>
            <a:ext cx="8839200" cy="810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1"/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Slides Design: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6200" y="1295400"/>
            <a:ext cx="12107418" cy="4885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Title of your paper should be placed on the first slide.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Text: Good readability and appropriate font size (Recommended: Times New Roman 20)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Figures and diagrams: Sufficiently clear, an appropriate size and resolution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Tables: Readability, with Column Headings and legible fonts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6181344"/>
            <a:ext cx="12183618" cy="676656"/>
          </a:xfrm>
          <a:prstGeom prst="rect">
            <a:avLst/>
          </a:prstGeom>
          <a:gradFill flip="none" rotWithShape="1">
            <a:gsLst>
              <a:gs pos="42500">
                <a:srgbClr val="0070C0"/>
              </a:gs>
              <a:gs pos="78000">
                <a:srgbClr val="00B0F0"/>
              </a:gs>
              <a:gs pos="88000">
                <a:schemeClr val="tx1">
                  <a:lumMod val="65000"/>
                  <a:lumOff val="35000"/>
                </a:schemeClr>
              </a:gs>
            </a:gsLst>
            <a:path path="shape">
              <a:fillToRect l="50000" t="50000" r="50000" b="50000"/>
            </a:path>
            <a:tileRect/>
          </a:gradFill>
          <a:effectLst>
            <a:innerShdw blurRad="63500" dist="50800" dir="5400000">
              <a:schemeClr val="tx1">
                <a:lumMod val="75000"/>
                <a:lumOff val="25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en-US" sz="2000" b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International Conference on Information and Knowledge Technology (IKT 2024)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21CD9DB-3199-405E-8EFB-EE35DE634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5E18D5-1891-434F-B406-E74856CAF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89211" y="5649278"/>
            <a:ext cx="525775" cy="360000"/>
          </a:xfrm>
        </p:spPr>
        <p:txBody>
          <a:bodyPr/>
          <a:lstStyle/>
          <a:p>
            <a:fld id="{2245C475-86CF-4617-9B07-0470AE9EA655}" type="slidenum">
              <a:rPr lang="en-US" sz="2000" b="1" smtClean="0">
                <a:solidFill>
                  <a:srgbClr val="002060"/>
                </a:solidFill>
              </a:rPr>
              <a:t>3</a:t>
            </a:fld>
            <a:endParaRPr lang="en-US" sz="2000" b="1" dirty="0">
              <a:solidFill>
                <a:srgbClr val="00206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DCCC7B9-E4D8-472D-BAA2-7416DAF98B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102" y="100585"/>
            <a:ext cx="1306497" cy="1259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317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52400" y="152400"/>
            <a:ext cx="8839200" cy="810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Do not mention these topics:</a:t>
            </a:r>
            <a:endParaRPr lang="fa-IR" altLang="en-US" sz="4000" b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6200" y="1295400"/>
            <a:ext cx="12107418" cy="4885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Any advertisement, Thanks and appreciation to individuals, companies, and organizations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Any content unrelated to the article</a:t>
            </a:r>
          </a:p>
          <a:p>
            <a:pPr algn="l"/>
            <a:endParaRPr lang="fa-IR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181344"/>
            <a:ext cx="12183618" cy="676656"/>
          </a:xfrm>
          <a:prstGeom prst="rect">
            <a:avLst/>
          </a:prstGeom>
          <a:gradFill flip="none" rotWithShape="1">
            <a:gsLst>
              <a:gs pos="42500">
                <a:srgbClr val="0070C0"/>
              </a:gs>
              <a:gs pos="78000">
                <a:srgbClr val="00B0F0"/>
              </a:gs>
              <a:gs pos="88000">
                <a:schemeClr val="tx1">
                  <a:lumMod val="65000"/>
                  <a:lumOff val="35000"/>
                </a:schemeClr>
              </a:gs>
            </a:gsLst>
            <a:path path="shape">
              <a:fillToRect l="50000" t="50000" r="50000" b="50000"/>
            </a:path>
            <a:tileRect/>
          </a:gradFill>
          <a:effectLst>
            <a:innerShdw blurRad="63500" dist="50800" dir="5400000">
              <a:schemeClr val="tx1">
                <a:lumMod val="75000"/>
                <a:lumOff val="25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en-US" sz="2000" b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International Conference on Information and Knowledge Technology (IKT 2024)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29544C7-E4F0-4C24-BF37-F51A4A833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00CCF8F-6995-437F-90E3-A5BB99808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9818" y="5562600"/>
            <a:ext cx="523800" cy="360000"/>
          </a:xfrm>
        </p:spPr>
        <p:txBody>
          <a:bodyPr/>
          <a:lstStyle/>
          <a:p>
            <a:fld id="{2245C475-86CF-4617-9B07-0470AE9EA655}" type="slidenum">
              <a:rPr lang="en-US" sz="2000" b="1" smtClean="0">
                <a:solidFill>
                  <a:srgbClr val="002060"/>
                </a:solidFill>
              </a:rPr>
              <a:t>4</a:t>
            </a:fld>
            <a:endParaRPr lang="en-US" sz="2000" b="1" dirty="0">
              <a:solidFill>
                <a:srgbClr val="00206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D8DE07C-A67A-454D-99E7-359CAB080A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102" y="100585"/>
            <a:ext cx="1306497" cy="1259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279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52400" y="152400"/>
            <a:ext cx="8839200" cy="810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fa-IR" altLang="en-US" sz="36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6200" y="1295400"/>
            <a:ext cx="12107418" cy="4885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a-IR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181344"/>
            <a:ext cx="12183618" cy="676656"/>
          </a:xfrm>
          <a:prstGeom prst="rect">
            <a:avLst/>
          </a:prstGeom>
          <a:gradFill flip="none" rotWithShape="1">
            <a:gsLst>
              <a:gs pos="42500">
                <a:srgbClr val="0070C0"/>
              </a:gs>
              <a:gs pos="78000">
                <a:srgbClr val="00B0F0"/>
              </a:gs>
              <a:gs pos="88000">
                <a:schemeClr val="tx1">
                  <a:lumMod val="65000"/>
                  <a:lumOff val="35000"/>
                </a:schemeClr>
              </a:gs>
            </a:gsLst>
            <a:path path="shape">
              <a:fillToRect l="50000" t="50000" r="50000" b="50000"/>
            </a:path>
            <a:tileRect/>
          </a:gradFill>
          <a:effectLst>
            <a:innerShdw blurRad="63500" dist="50800" dir="5400000">
              <a:schemeClr val="tx1">
                <a:lumMod val="75000"/>
                <a:lumOff val="25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en-US" sz="2000" b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International Conference on Information and Knowledge Technology (IKT 2024)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0BA85F8-9F84-49A9-B14E-0646F69AF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Title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587BD84-B5F2-40D0-B244-F1AC4D4A88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FBD73E9-7F4C-4122-9BCE-FD8235E91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Subtitle 1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Subtitle 2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Subtitle 3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…..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88EAACE-1F3E-4DEC-BF41-2AFE41B24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31D32C8D-D123-40E9-A5C9-A7F99C5742B0}"/>
              </a:ext>
            </a:extLst>
          </p:cNvPr>
          <p:cNvSpPr txBox="1">
            <a:spLocks/>
          </p:cNvSpPr>
          <p:nvPr/>
        </p:nvSpPr>
        <p:spPr bwMode="gray">
          <a:xfrm>
            <a:off x="11659818" y="5562600"/>
            <a:ext cx="523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45C475-86CF-4617-9B07-0470AE9EA655}" type="slidenum">
              <a:rPr lang="en-US" sz="2000" b="1" smtClean="0">
                <a:solidFill>
                  <a:srgbClr val="002060"/>
                </a:solidFill>
              </a:rPr>
              <a:pPr/>
              <a:t>5</a:t>
            </a:fld>
            <a:endParaRPr lang="en-US" sz="2000" b="1" dirty="0">
              <a:solidFill>
                <a:srgbClr val="00206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65D6BE0-A0F7-4218-8AB5-C5227BBB5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102" y="100585"/>
            <a:ext cx="1306497" cy="1259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414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52400" y="152400"/>
            <a:ext cx="8839200" cy="810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fa-IR" altLang="en-US" sz="36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6200" y="1295400"/>
            <a:ext cx="12107418" cy="4885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a-IR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181344"/>
            <a:ext cx="12183618" cy="676656"/>
          </a:xfrm>
          <a:prstGeom prst="rect">
            <a:avLst/>
          </a:prstGeom>
          <a:gradFill flip="none" rotWithShape="1">
            <a:gsLst>
              <a:gs pos="42500">
                <a:srgbClr val="0070C0"/>
              </a:gs>
              <a:gs pos="78000">
                <a:srgbClr val="00B0F0"/>
              </a:gs>
              <a:gs pos="88000">
                <a:schemeClr val="tx1">
                  <a:lumMod val="65000"/>
                  <a:lumOff val="35000"/>
                </a:schemeClr>
              </a:gs>
            </a:gsLst>
            <a:path path="shape">
              <a:fillToRect l="50000" t="50000" r="50000" b="50000"/>
            </a:path>
            <a:tileRect/>
          </a:gradFill>
          <a:effectLst>
            <a:innerShdw blurRad="63500" dist="50800" dir="5400000">
              <a:schemeClr val="tx1">
                <a:lumMod val="75000"/>
                <a:lumOff val="25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en-US" sz="2000" b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International Conference on Information and Knowledge Technology (IKT 2024)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0BA85F8-9F84-49A9-B14E-0646F69AF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Title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587BD84-B5F2-40D0-B244-F1AC4D4A88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FBD73E9-7F4C-4122-9BCE-FD8235E91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Subtitle 1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Subtitle 2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Subtitle 3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…..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88EAACE-1F3E-4DEC-BF41-2AFE41B24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31D32C8D-D123-40E9-A5C9-A7F99C5742B0}"/>
              </a:ext>
            </a:extLst>
          </p:cNvPr>
          <p:cNvSpPr txBox="1">
            <a:spLocks/>
          </p:cNvSpPr>
          <p:nvPr/>
        </p:nvSpPr>
        <p:spPr bwMode="gray">
          <a:xfrm>
            <a:off x="11659818" y="5562600"/>
            <a:ext cx="523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45C475-86CF-4617-9B07-0470AE9EA655}" type="slidenum">
              <a:rPr lang="en-US" sz="2000" b="1" smtClean="0">
                <a:solidFill>
                  <a:srgbClr val="002060"/>
                </a:solidFill>
              </a:rPr>
              <a:pPr/>
              <a:t>6</a:t>
            </a:fld>
            <a:endParaRPr lang="en-US" sz="2000" b="1" dirty="0">
              <a:solidFill>
                <a:srgbClr val="00206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65D6BE0-A0F7-4218-8AB5-C5227BBB5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102" y="100585"/>
            <a:ext cx="1306497" cy="1259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203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52400" y="152400"/>
            <a:ext cx="8839200" cy="810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fa-IR" altLang="en-US" sz="36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6200" y="1295400"/>
            <a:ext cx="12107418" cy="4885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a-IR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181344"/>
            <a:ext cx="12183618" cy="676656"/>
          </a:xfrm>
          <a:prstGeom prst="rect">
            <a:avLst/>
          </a:prstGeom>
          <a:gradFill flip="none" rotWithShape="1">
            <a:gsLst>
              <a:gs pos="42500">
                <a:srgbClr val="0070C0"/>
              </a:gs>
              <a:gs pos="78000">
                <a:srgbClr val="00B0F0"/>
              </a:gs>
              <a:gs pos="88000">
                <a:schemeClr val="tx1">
                  <a:lumMod val="65000"/>
                  <a:lumOff val="35000"/>
                </a:schemeClr>
              </a:gs>
            </a:gsLst>
            <a:path path="shape">
              <a:fillToRect l="50000" t="50000" r="50000" b="50000"/>
            </a:path>
            <a:tileRect/>
          </a:gradFill>
          <a:effectLst>
            <a:innerShdw blurRad="63500" dist="50800" dir="5400000">
              <a:schemeClr val="tx1">
                <a:lumMod val="75000"/>
                <a:lumOff val="25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en-US" sz="2000" b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International Conference on Information and Knowledge Technology (IKT 2024)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0BA85F8-9F84-49A9-B14E-0646F69AF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Title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587BD84-B5F2-40D0-B244-F1AC4D4A88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FBD73E9-7F4C-4122-9BCE-FD8235E91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Subtitle 1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Subtitle 2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Subtitle 3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…..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88EAACE-1F3E-4DEC-BF41-2AFE41B24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31D32C8D-D123-40E9-A5C9-A7F99C5742B0}"/>
              </a:ext>
            </a:extLst>
          </p:cNvPr>
          <p:cNvSpPr txBox="1">
            <a:spLocks/>
          </p:cNvSpPr>
          <p:nvPr/>
        </p:nvSpPr>
        <p:spPr bwMode="gray">
          <a:xfrm>
            <a:off x="11659818" y="5562600"/>
            <a:ext cx="523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45C475-86CF-4617-9B07-0470AE9EA655}" type="slidenum">
              <a:rPr lang="en-US" sz="2000" b="1" smtClean="0">
                <a:solidFill>
                  <a:srgbClr val="002060"/>
                </a:solidFill>
              </a:rPr>
              <a:pPr/>
              <a:t>7</a:t>
            </a:fld>
            <a:endParaRPr lang="en-US" sz="2000" b="1" dirty="0">
              <a:solidFill>
                <a:srgbClr val="00206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65D6BE0-A0F7-4218-8AB5-C5227BBB5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102" y="100585"/>
            <a:ext cx="1306497" cy="1259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57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52400" y="152400"/>
            <a:ext cx="8839200" cy="810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fa-IR" altLang="en-US" sz="36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6200" y="1295400"/>
            <a:ext cx="12107418" cy="4885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a-IR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181344"/>
            <a:ext cx="12183618" cy="676656"/>
          </a:xfrm>
          <a:prstGeom prst="rect">
            <a:avLst/>
          </a:prstGeom>
          <a:gradFill flip="none" rotWithShape="1">
            <a:gsLst>
              <a:gs pos="42500">
                <a:srgbClr val="0070C0"/>
              </a:gs>
              <a:gs pos="78000">
                <a:srgbClr val="00B0F0"/>
              </a:gs>
              <a:gs pos="88000">
                <a:schemeClr val="tx1">
                  <a:lumMod val="65000"/>
                  <a:lumOff val="35000"/>
                </a:schemeClr>
              </a:gs>
            </a:gsLst>
            <a:path path="shape">
              <a:fillToRect l="50000" t="50000" r="50000" b="50000"/>
            </a:path>
            <a:tileRect/>
          </a:gradFill>
          <a:effectLst>
            <a:innerShdw blurRad="63500" dist="50800" dir="5400000">
              <a:schemeClr val="tx1">
                <a:lumMod val="75000"/>
                <a:lumOff val="25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en-US" sz="2000" b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International Conference on Information and Knowledge Technology (IKT 2024)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0BA85F8-9F84-49A9-B14E-0646F69AF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Title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587BD84-B5F2-40D0-B244-F1AC4D4A88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FBD73E9-7F4C-4122-9BCE-FD8235E91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Subtitle 1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Subtitle 2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Subtitle 3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…..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88EAACE-1F3E-4DEC-BF41-2AFE41B24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31D32C8D-D123-40E9-A5C9-A7F99C5742B0}"/>
              </a:ext>
            </a:extLst>
          </p:cNvPr>
          <p:cNvSpPr txBox="1">
            <a:spLocks/>
          </p:cNvSpPr>
          <p:nvPr/>
        </p:nvSpPr>
        <p:spPr bwMode="gray">
          <a:xfrm>
            <a:off x="11659818" y="5562600"/>
            <a:ext cx="523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45C475-86CF-4617-9B07-0470AE9EA655}" type="slidenum">
              <a:rPr lang="en-US" sz="2000" b="1" smtClean="0">
                <a:solidFill>
                  <a:srgbClr val="002060"/>
                </a:solidFill>
              </a:rPr>
              <a:pPr/>
              <a:t>8</a:t>
            </a:fld>
            <a:endParaRPr lang="en-US" sz="2000" b="1" dirty="0">
              <a:solidFill>
                <a:srgbClr val="00206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65D6BE0-A0F7-4218-8AB5-C5227BBB5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102" y="100585"/>
            <a:ext cx="1306497" cy="1259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91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52400" y="152400"/>
            <a:ext cx="8839200" cy="810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fa-IR" altLang="en-US" sz="36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6200" y="1295400"/>
            <a:ext cx="12107418" cy="4885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a-IR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181344"/>
            <a:ext cx="12183618" cy="676656"/>
          </a:xfrm>
          <a:prstGeom prst="rect">
            <a:avLst/>
          </a:prstGeom>
          <a:gradFill flip="none" rotWithShape="1">
            <a:gsLst>
              <a:gs pos="42500">
                <a:srgbClr val="0070C0"/>
              </a:gs>
              <a:gs pos="78000">
                <a:srgbClr val="00B0F0"/>
              </a:gs>
              <a:gs pos="88000">
                <a:schemeClr val="tx1">
                  <a:lumMod val="65000"/>
                  <a:lumOff val="35000"/>
                </a:schemeClr>
              </a:gs>
            </a:gsLst>
            <a:path path="shape">
              <a:fillToRect l="50000" t="50000" r="50000" b="50000"/>
            </a:path>
            <a:tileRect/>
          </a:gradFill>
          <a:effectLst>
            <a:innerShdw blurRad="63500" dist="50800" dir="5400000">
              <a:schemeClr val="tx1">
                <a:lumMod val="75000"/>
                <a:lumOff val="25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en-US" sz="2000" b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International Conference on Information and Knowledge Technology (IKT 2024)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0BA85F8-9F84-49A9-B14E-0646F69AF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Title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587BD84-B5F2-40D0-B244-F1AC4D4A88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FBD73E9-7F4C-4122-9BCE-FD8235E91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Subtitle 1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Subtitle 2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Subtitle 3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…..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88EAACE-1F3E-4DEC-BF41-2AFE41B24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31D32C8D-D123-40E9-A5C9-A7F99C5742B0}"/>
              </a:ext>
            </a:extLst>
          </p:cNvPr>
          <p:cNvSpPr txBox="1">
            <a:spLocks/>
          </p:cNvSpPr>
          <p:nvPr/>
        </p:nvSpPr>
        <p:spPr bwMode="gray">
          <a:xfrm>
            <a:off x="11659818" y="5562600"/>
            <a:ext cx="523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45C475-86CF-4617-9B07-0470AE9EA655}" type="slidenum">
              <a:rPr lang="en-US" sz="2000" b="1" smtClean="0">
                <a:solidFill>
                  <a:srgbClr val="002060"/>
                </a:solidFill>
              </a:rPr>
              <a:pPr/>
              <a:t>9</a:t>
            </a:fld>
            <a:endParaRPr lang="en-US" sz="2000" b="1" dirty="0">
              <a:solidFill>
                <a:srgbClr val="00206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65D6BE0-A0F7-4218-8AB5-C5227BBB5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102" y="100585"/>
            <a:ext cx="1306497" cy="1259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84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eme11">
  <a:themeElements>
    <a:clrScheme name="PL Styleguide">
      <a:dk1>
        <a:sysClr val="windowText" lastClr="000000"/>
      </a:dk1>
      <a:lt1>
        <a:sysClr val="window" lastClr="FFFFFF"/>
      </a:lt1>
      <a:dk2>
        <a:srgbClr val="2C3E50"/>
      </a:dk2>
      <a:lt2>
        <a:srgbClr val="FFFFFF"/>
      </a:lt2>
      <a:accent1>
        <a:srgbClr val="3498DB"/>
      </a:accent1>
      <a:accent2>
        <a:srgbClr val="C8303F"/>
      </a:accent2>
      <a:accent3>
        <a:srgbClr val="9BBB59"/>
      </a:accent3>
      <a:accent4>
        <a:srgbClr val="FFC000"/>
      </a:accent4>
      <a:accent5>
        <a:srgbClr val="814993"/>
      </a:accent5>
      <a:accent6>
        <a:srgbClr val="45B1CB"/>
      </a:accent6>
      <a:hlink>
        <a:srgbClr val="7F7F7F"/>
      </a:hlink>
      <a:folHlink>
        <a:srgbClr val="7F7F7F"/>
      </a:folHlink>
    </a:clrScheme>
    <a:fontScheme name="PL Styleguide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lIns="36000" tIns="36000" rIns="36000" bIns="36000" rtlCol="0" anchor="ctr"/>
      <a:lstStyle>
        <a:defPPr algn="ctr">
          <a:lnSpc>
            <a:spcPct val="90000"/>
          </a:lnSpc>
          <a:spcAft>
            <a:spcPts val="1000"/>
          </a:spcAft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1">
              <a:lumMod val="65000"/>
            </a:schemeClr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lnSpc>
            <a:spcPct val="90000"/>
          </a:lnSpc>
          <a:spcAft>
            <a:spcPts val="1000"/>
          </a:spcAft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heme11" id="{6E403D25-B736-49CD-90B7-4FB6EA5B2F56}" vid="{7B1958E1-03DA-43D4-8CB4-42206AB270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Theme11</Template>
  <TotalTime>234</TotalTime>
  <Words>374</Words>
  <Application>Microsoft Office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Bebas Neue</vt:lpstr>
      <vt:lpstr>Calibri</vt:lpstr>
      <vt:lpstr>Calibri Light</vt:lpstr>
      <vt:lpstr>Times New Roman</vt:lpstr>
      <vt:lpstr>Wingdings</vt:lpstr>
      <vt:lpstr>Theme11</vt:lpstr>
      <vt:lpstr>In the name of God  Paper Title: Your Paper Title  Presented by: Your Full Name  Authors with Affiliation:  </vt:lpstr>
      <vt:lpstr>PowerPoint Presentation</vt:lpstr>
      <vt:lpstr>PowerPoint Presentation</vt:lpstr>
      <vt:lpstr>PowerPoint Presentation</vt:lpstr>
      <vt:lpstr>Title</vt:lpstr>
      <vt:lpstr>Title</vt:lpstr>
      <vt:lpstr>Title</vt:lpstr>
      <vt:lpstr>Title</vt:lpstr>
      <vt:lpstr>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IKT2024, comp.ui.ac.ir</dc:creator>
  <cp:lastModifiedBy>Kaedi</cp:lastModifiedBy>
  <cp:revision>43</cp:revision>
  <dcterms:created xsi:type="dcterms:W3CDTF">2020-12-07T07:52:03Z</dcterms:created>
  <dcterms:modified xsi:type="dcterms:W3CDTF">2024-12-06T10:28:12Z</dcterms:modified>
</cp:coreProperties>
</file>