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C4E"/>
    <a:srgbClr val="FF3737"/>
    <a:srgbClr val="FFFFFF"/>
    <a:srgbClr val="FCE8EA"/>
    <a:srgbClr val="F8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09E16-E013-488B-8A12-FD0BCB046E53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EBF26-968D-4D16-BD06-D192B3FB8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EFT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12192000" cy="58176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Bar"/>
          <p:cNvSpPr/>
          <p:nvPr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014E3B8-7A6F-47C2-B2AF-059B1AA1C17C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5A7B-7A68-4883-991F-DBE80532F578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4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8472258-C048-485F-934E-C2F98B2F35E2}" type="datetime1">
              <a:rPr lang="en-US" smtClean="0"/>
              <a:t>12/6/2024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D433B7E-BE91-4679-9617-6B2370405DB1}" type="datetime1">
              <a:rPr lang="en-US" smtClean="0"/>
              <a:t>12/6/2024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A3C62E4-6DB0-4AF0-B8D5-0EFD21C53786}" type="datetime1">
              <a:rPr lang="en-US" smtClean="0"/>
              <a:t>12/6/2024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5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58AF336-D111-4273-A555-9E87372E92EA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&amp; CONTENT">
    <p:bg bwMode="gray">
      <p:bgPr>
        <a:solidFill>
          <a:srgbClr val="0021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8B14F81-4499-4C5B-8BA7-5E1B30EB4492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&amp; CONTENT">
    <p:bg bwMode="gray">
      <p:bgPr>
        <a:solidFill>
          <a:srgbClr val="1F74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B9FE27D-FA7B-4420-A824-0925551840A5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2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&amp; CONTENT">
    <p:bg bwMode="gray">
      <p:bgPr>
        <a:solidFill>
          <a:srgbClr val="144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E548A58-6964-4025-BA5E-AB315536499F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&amp; CONTENT">
    <p:bg bwMode="ltGray">
      <p:bgPr>
        <a:gradFill flip="none" rotWithShape="1">
          <a:gsLst>
            <a:gs pos="0">
              <a:srgbClr val="002164"/>
            </a:gs>
            <a:gs pos="100000">
              <a:srgbClr val="00113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BEB6AD3-2407-4C53-92BA-9557EE805B56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 bwMode="gray"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E99C5CC-76F6-4A3C-8C3D-E54F076438E2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 bwMode="gray"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09884" y="2220159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In the name of God</a:t>
            </a:r>
            <a:b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Paper Title: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Your Paper Title</a:t>
            </a:r>
            <a:b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Presented by: Your Full Name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2F3A86-4A81-45AF-8139-69EA01D4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89429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F1B9F89-4ACF-4AD1-BF0C-AE633F33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8BB363C-3C31-4918-862F-7EABED72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EAACE-1F3E-4DEC-BF41-2AFE41B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1D32C8D-D123-40E9-A5C9-A7F99C5742B0}"/>
              </a:ext>
            </a:extLst>
          </p:cNvPr>
          <p:cNvSpPr txBox="1">
            <a:spLocks/>
          </p:cNvSpPr>
          <p:nvPr/>
        </p:nvSpPr>
        <p:spPr bwMode="gray">
          <a:xfrm>
            <a:off x="11659818" y="5562600"/>
            <a:ext cx="523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pPr/>
              <a:t>10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5D6BE0-A0F7-4218-8AB5-C5227BB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7D681F4-B57C-4A90-8977-8DD6CC1DA9BB}"/>
              </a:ext>
            </a:extLst>
          </p:cNvPr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78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00584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contain </a:t>
            </a:r>
            <a:r>
              <a:rPr lang="en-US" b="1" dirty="0">
                <a:solidFill>
                  <a:srgbClr val="FF3737"/>
                </a:solidFill>
                <a:latin typeface="Times New Roman" pitchFamily="18" charset="0"/>
                <a:cs typeface="Times New Roman" pitchFamily="18" charset="0"/>
              </a:rPr>
              <a:t>10 to 20 slides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fa-I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alt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presentation is limited to </a:t>
            </a:r>
            <a:r>
              <a:rPr lang="en-US" b="1" dirty="0">
                <a:solidFill>
                  <a:srgbClr val="FF3737"/>
                </a:solidFill>
                <a:latin typeface="Times New Roman" pitchFamily="18" charset="0"/>
                <a:cs typeface="Times New Roman" pitchFamily="18" charset="0"/>
              </a:rPr>
              <a:t>10 minutes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We kindly ask that you prepare your slides in a way that allows you to present your paper concisely within this time.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Focus on the key points of your research, and avoid including excessive details that could extend the presentation beyond the allotted time.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Please ensure the </a:t>
            </a:r>
            <a:r>
              <a:rPr lang="en-US" dirty="0">
                <a:solidFill>
                  <a:srgbClr val="DE1C4E"/>
                </a:solidFill>
                <a:latin typeface="Times New Roman" pitchFamily="18" charset="0"/>
                <a:cs typeface="Times New Roman" pitchFamily="18" charset="0"/>
              </a:rPr>
              <a:t>file name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follows the format: presenter's last name followed by the last four digits of the paper number. </a:t>
            </a:r>
            <a:r>
              <a:rPr lang="en-US" dirty="0">
                <a:solidFill>
                  <a:srgbClr val="DE1C4E"/>
                </a:solidFill>
                <a:latin typeface="Times New Roman" pitchFamily="18" charset="0"/>
                <a:cs typeface="Times New Roman" pitchFamily="18" charset="0"/>
              </a:rPr>
              <a:t>For example, Mohammadi1104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fa-I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58207A-6632-449A-8A45-E38C3F6F5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2C1FE9-48A1-462B-8FB5-0F338543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DF89E-5ED8-42A6-96D9-0CCF395F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144" y="5592672"/>
            <a:ext cx="385456" cy="360000"/>
          </a:xfrm>
        </p:spPr>
        <p:txBody>
          <a:bodyPr/>
          <a:lstStyle/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t>2</a:t>
            </a:fld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1CD9DB-3199-405E-8EFB-EE35DE63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5E18D5-1891-434F-B406-E74856C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9211" y="5649278"/>
            <a:ext cx="525775" cy="360000"/>
          </a:xfrm>
        </p:spPr>
        <p:txBody>
          <a:bodyPr/>
          <a:lstStyle/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t>3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CCC7B9-E4D8-472D-BAA2-7416DAF98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40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advertisement, Thanks and appreciation to individuals, companies, and organizations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9544C7-E4F0-4C24-BF37-F51A4A83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0CCF8F-6995-437F-90E3-A5BB9980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9818" y="5562600"/>
            <a:ext cx="523800" cy="360000"/>
          </a:xfrm>
        </p:spPr>
        <p:txBody>
          <a:bodyPr/>
          <a:lstStyle/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t>4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8DE07C-A67A-454D-99E7-359CAB080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7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BA85F8-9F84-49A9-B14E-0646F69A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87BD84-B5F2-40D0-B244-F1AC4D4A8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BD73E9-7F4C-4122-9BCE-FD8235E9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EAACE-1F3E-4DEC-BF41-2AFE41B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1D32C8D-D123-40E9-A5C9-A7F99C5742B0}"/>
              </a:ext>
            </a:extLst>
          </p:cNvPr>
          <p:cNvSpPr txBox="1">
            <a:spLocks/>
          </p:cNvSpPr>
          <p:nvPr/>
        </p:nvSpPr>
        <p:spPr bwMode="gray">
          <a:xfrm>
            <a:off x="11659818" y="5562600"/>
            <a:ext cx="523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pPr/>
              <a:t>5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5D6BE0-A0F7-4218-8AB5-C5227BB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BA85F8-9F84-49A9-B14E-0646F69A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87BD84-B5F2-40D0-B244-F1AC4D4A8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BD73E9-7F4C-4122-9BCE-FD8235E9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EAACE-1F3E-4DEC-BF41-2AFE41B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1D32C8D-D123-40E9-A5C9-A7F99C5742B0}"/>
              </a:ext>
            </a:extLst>
          </p:cNvPr>
          <p:cNvSpPr txBox="1">
            <a:spLocks/>
          </p:cNvSpPr>
          <p:nvPr/>
        </p:nvSpPr>
        <p:spPr bwMode="gray">
          <a:xfrm>
            <a:off x="11659818" y="5562600"/>
            <a:ext cx="523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pPr/>
              <a:t>6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5D6BE0-A0F7-4218-8AB5-C5227BB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0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BA85F8-9F84-49A9-B14E-0646F69A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87BD84-B5F2-40D0-B244-F1AC4D4A8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BD73E9-7F4C-4122-9BCE-FD8235E9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EAACE-1F3E-4DEC-BF41-2AFE41B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1D32C8D-D123-40E9-A5C9-A7F99C5742B0}"/>
              </a:ext>
            </a:extLst>
          </p:cNvPr>
          <p:cNvSpPr txBox="1">
            <a:spLocks/>
          </p:cNvSpPr>
          <p:nvPr/>
        </p:nvSpPr>
        <p:spPr bwMode="gray">
          <a:xfrm>
            <a:off x="11659818" y="5562600"/>
            <a:ext cx="523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pPr/>
              <a:t>7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5D6BE0-A0F7-4218-8AB5-C5227BB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5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BA85F8-9F84-49A9-B14E-0646F69A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87BD84-B5F2-40D0-B244-F1AC4D4A8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BD73E9-7F4C-4122-9BCE-FD8235E9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EAACE-1F3E-4DEC-BF41-2AFE41B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1D32C8D-D123-40E9-A5C9-A7F99C5742B0}"/>
              </a:ext>
            </a:extLst>
          </p:cNvPr>
          <p:cNvSpPr txBox="1">
            <a:spLocks/>
          </p:cNvSpPr>
          <p:nvPr/>
        </p:nvSpPr>
        <p:spPr bwMode="gray">
          <a:xfrm>
            <a:off x="11659818" y="5562600"/>
            <a:ext cx="523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pPr/>
              <a:t>8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5D6BE0-A0F7-4218-8AB5-C5227BB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 Information and Knowledge Technology (IKT 2024)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BA85F8-9F84-49A9-B14E-0646F69A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87BD84-B5F2-40D0-B244-F1AC4D4A8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BD73E9-7F4C-4122-9BCE-FD8235E9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1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Subtitle 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EAACE-1F3E-4DEC-BF41-2AFE41B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1D32C8D-D123-40E9-A5C9-A7F99C5742B0}"/>
              </a:ext>
            </a:extLst>
          </p:cNvPr>
          <p:cNvSpPr txBox="1">
            <a:spLocks/>
          </p:cNvSpPr>
          <p:nvPr/>
        </p:nvSpPr>
        <p:spPr bwMode="gray">
          <a:xfrm>
            <a:off x="11659818" y="5562600"/>
            <a:ext cx="523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pPr/>
              <a:t>9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5D6BE0-A0F7-4218-8AB5-C5227BBB5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02" y="100585"/>
            <a:ext cx="1306497" cy="12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4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1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1" id="{6E403D25-B736-49CD-90B7-4FB6EA5B2F56}" vid="{7B1958E1-03DA-43D4-8CB4-42206AB270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234</TotalTime>
  <Words>374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Bebas Neue</vt:lpstr>
      <vt:lpstr>Calibri</vt:lpstr>
      <vt:lpstr>Calibri Light</vt:lpstr>
      <vt:lpstr>Times New Roman</vt:lpstr>
      <vt:lpstr>Wingdings</vt:lpstr>
      <vt:lpstr>Theme11</vt:lpstr>
      <vt:lpstr>In the name of God  Paper Title: Your Paper Title  Presented by: Your Full Name  Authors with Affiliation:  </vt:lpstr>
      <vt:lpstr>PowerPoint Presentation</vt:lpstr>
      <vt:lpstr>PowerPoint Presentation</vt:lpstr>
      <vt:lpstr>PowerPoint Presentation</vt:lpstr>
      <vt:lpstr>Title</vt:lpstr>
      <vt:lpstr>Title</vt:lpstr>
      <vt:lpstr>Title</vt:lpstr>
      <vt:lpstr>Title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IKT2024, comp.ui.ac.ir</dc:creator>
  <cp:lastModifiedBy>Kaedi</cp:lastModifiedBy>
  <cp:revision>43</cp:revision>
  <dcterms:created xsi:type="dcterms:W3CDTF">2020-12-07T07:52:03Z</dcterms:created>
  <dcterms:modified xsi:type="dcterms:W3CDTF">2024-12-06T10:28:12Z</dcterms:modified>
</cp:coreProperties>
</file>